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37BCE-D4BA-C5F0-8954-83166B8B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9BC97C-8857-D724-441C-E7F1826D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DBDD-0D9E-4CAE-B0DB-15605E34C2AA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E8067A7-1A47-AA9D-2D75-CC26029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EAA49FE-A0F6-D344-1FEA-F0D1C975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F8C9-60CE-4D9D-B006-89BF7895803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948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34F8CC-FEA5-C8C5-3B71-1F5B3BD4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F7D7E4-E53C-E33B-C4FF-C36ED44F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029D97-C444-83A7-0EA6-B754B453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DBDD-0D9E-4CAE-B0DB-15605E34C2AA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4C879E-5250-9879-330C-B7693CDA5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7AC6E1-B02B-629F-6E74-1E54069D5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F8C9-60CE-4D9D-B006-89BF7895803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52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C88C6FAA-38ED-3D6A-0F30-097D8791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/>
              <a:t>Taak 1: Practicum dissectie hersenen</a:t>
            </a:r>
            <a:endParaRPr lang="nl-BE" sz="4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405D38F-7E3A-7314-1797-B973EB875A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04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AF868078-7AE4-A0D9-DAE0-F8C1A140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1) Aanduiden van de verschillende delen.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CA14F5E-A162-D93C-9042-D6FE1AD315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66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A1118C2B-80CE-1BC9-4F97-30FA465D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2) Aanduiden van de verschillende kwabben.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2EF42E1-14BD-5036-8EB6-861ED6E63C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97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CBB7BF1-02E4-C5B3-197C-57A0F7BD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3) De functies van de hersenen (deel 1). 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11940AD-E2B4-7E96-5DEC-67B4152CCA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27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CE3F8B4E-E8DD-EFD8-1D64-9828DA51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3) De functies van de hersenen (deel 2). 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9B0A74A-8A0D-5C8A-BEA5-BB09332A34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4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24564E6-E304-119C-CA25-1B6F16D4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4) De binnenkant van de hersenen.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7E35DE0-C0E1-A709-FF48-14D6D7CBD8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8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802A06EB-C140-2EB1-39FD-943B85B1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/>
              <a:t>Reflectie</a:t>
            </a:r>
            <a:endParaRPr lang="nl-BE" sz="4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3B6FB54-1771-DF6A-6F27-A8B74B6F76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2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Breedbeeld</PresentationFormat>
  <Paragraphs>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Taak 1: Practicum dissectie hersenen</vt:lpstr>
      <vt:lpstr>1) Aanduiden van de verschillende delen.</vt:lpstr>
      <vt:lpstr>2) Aanduiden van de verschillende kwabben.</vt:lpstr>
      <vt:lpstr>3) De functies van de hersenen (deel 1). </vt:lpstr>
      <vt:lpstr>3) De functies van de hersenen (deel 2). </vt:lpstr>
      <vt:lpstr>4) De binnenkant van de hersenen.</vt:lpstr>
      <vt:lpstr>Reflectie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Taak 1: Practicum dissectie hersenen</dc:title>
  <dc:creator>Joran Delcroix</dc:creator>
  <cp:lastModifiedBy>Joran Delcroix</cp:lastModifiedBy>
  <cp:revision>1</cp:revision>
  <dcterms:created xsi:type="dcterms:W3CDTF">2023-05-18T10:59:31Z</dcterms:created>
  <dcterms:modified xsi:type="dcterms:W3CDTF">2023-05-18T10:59:31Z</dcterms:modified>
</cp:coreProperties>
</file>