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svg"/><Relationship Id="rId1" Type="http://schemas.openxmlformats.org/officeDocument/2006/relationships/image" Target="../media/image1.png"/><Relationship Id="rId4" Type="http://schemas.openxmlformats.org/officeDocument/2006/relationships/image" Target="../media/image4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svg"/><Relationship Id="rId1" Type="http://schemas.openxmlformats.org/officeDocument/2006/relationships/image" Target="../media/image5.png"/><Relationship Id="rId6" Type="http://schemas.openxmlformats.org/officeDocument/2006/relationships/image" Target="../media/image10.svg"/><Relationship Id="rId5" Type="http://schemas.openxmlformats.org/officeDocument/2006/relationships/image" Target="../media/image9.png"/><Relationship Id="rId4" Type="http://schemas.openxmlformats.org/officeDocument/2006/relationships/image" Target="../media/image8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2EE5D20-98DF-4527-8EF7-E7F1F4708EBD}" type="doc">
      <dgm:prSet loTypeId="urn:microsoft.com/office/officeart/2005/8/layout/hierarchy1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54F2AD56-CD2A-4776-99F1-18B1AB9B5D17}">
      <dgm:prSet/>
      <dgm:spPr/>
      <dgm:t>
        <a:bodyPr/>
        <a:lstStyle/>
        <a:p>
          <a:r>
            <a:rPr lang="nl-BE" b="0" i="0" baseline="0"/>
            <a:t>Kwetsbaarheid in </a:t>
          </a:r>
          <a:r>
            <a:rPr lang="nl-BE" b="1" i="0" baseline="0"/>
            <a:t>OpenSSH's sshd</a:t>
          </a:r>
          <a:endParaRPr lang="en-US"/>
        </a:p>
      </dgm:t>
    </dgm:pt>
    <dgm:pt modelId="{F5EBC397-6A6F-48D5-8FF9-CACB9AC86CD9}" type="parTrans" cxnId="{EC403CF9-5FDA-4603-86FD-E39FB70FB121}">
      <dgm:prSet/>
      <dgm:spPr/>
      <dgm:t>
        <a:bodyPr/>
        <a:lstStyle/>
        <a:p>
          <a:endParaRPr lang="en-US"/>
        </a:p>
      </dgm:t>
    </dgm:pt>
    <dgm:pt modelId="{A5D158D2-04E8-424F-B492-2F05C96B73B9}" type="sibTrans" cxnId="{EC403CF9-5FDA-4603-86FD-E39FB70FB121}">
      <dgm:prSet/>
      <dgm:spPr/>
      <dgm:t>
        <a:bodyPr/>
        <a:lstStyle/>
        <a:p>
          <a:endParaRPr lang="en-US"/>
        </a:p>
      </dgm:t>
    </dgm:pt>
    <dgm:pt modelId="{C3A5C41B-1177-41B7-BE8A-6475B8348E92}">
      <dgm:prSet/>
      <dgm:spPr/>
      <dgm:t>
        <a:bodyPr/>
        <a:lstStyle/>
        <a:p>
          <a:r>
            <a:rPr lang="nl-BE" b="1" i="0" baseline="0"/>
            <a:t>Race condition</a:t>
          </a:r>
          <a:r>
            <a:rPr lang="nl-BE" b="0" i="0" baseline="0"/>
            <a:t> in SIGALRM handler</a:t>
          </a:r>
          <a:endParaRPr lang="en-US"/>
        </a:p>
      </dgm:t>
    </dgm:pt>
    <dgm:pt modelId="{999A178E-D33F-45AA-8967-91169F49BC19}" type="parTrans" cxnId="{94AFFB99-9FD2-47EF-A77D-24FB210085F2}">
      <dgm:prSet/>
      <dgm:spPr/>
      <dgm:t>
        <a:bodyPr/>
        <a:lstStyle/>
        <a:p>
          <a:endParaRPr lang="en-US"/>
        </a:p>
      </dgm:t>
    </dgm:pt>
    <dgm:pt modelId="{CC4AE8D4-73AC-4EE2-8BE5-82A1595C1BBF}" type="sibTrans" cxnId="{94AFFB99-9FD2-47EF-A77D-24FB210085F2}">
      <dgm:prSet/>
      <dgm:spPr/>
      <dgm:t>
        <a:bodyPr/>
        <a:lstStyle/>
        <a:p>
          <a:endParaRPr lang="en-US"/>
        </a:p>
      </dgm:t>
    </dgm:pt>
    <dgm:pt modelId="{BC7B2410-D0CE-4801-B5A8-425C75F2DEA1}">
      <dgm:prSet/>
      <dgm:spPr/>
      <dgm:t>
        <a:bodyPr/>
        <a:lstStyle/>
        <a:p>
          <a:r>
            <a:rPr lang="nl-BE" b="1" i="0" baseline="0"/>
            <a:t>Remote Code Execution (RCE)</a:t>
          </a:r>
          <a:r>
            <a:rPr lang="nl-BE" b="0" i="0" baseline="0"/>
            <a:t> zonder authenticatie</a:t>
          </a:r>
          <a:endParaRPr lang="en-US"/>
        </a:p>
      </dgm:t>
    </dgm:pt>
    <dgm:pt modelId="{8C7B36C7-AC1C-4F3A-B54B-2DA3015E1649}" type="parTrans" cxnId="{14D8BF45-C65E-459E-9C54-3016511E8B90}">
      <dgm:prSet/>
      <dgm:spPr/>
      <dgm:t>
        <a:bodyPr/>
        <a:lstStyle/>
        <a:p>
          <a:endParaRPr lang="en-US"/>
        </a:p>
      </dgm:t>
    </dgm:pt>
    <dgm:pt modelId="{8F7BE507-7159-442B-8687-1B8B1630B026}" type="sibTrans" cxnId="{14D8BF45-C65E-459E-9C54-3016511E8B90}">
      <dgm:prSet/>
      <dgm:spPr/>
      <dgm:t>
        <a:bodyPr/>
        <a:lstStyle/>
        <a:p>
          <a:endParaRPr lang="en-US"/>
        </a:p>
      </dgm:t>
    </dgm:pt>
    <dgm:pt modelId="{D498695B-E596-496B-A6A8-25E39A0E91AD}">
      <dgm:prSet/>
      <dgm:spPr/>
      <dgm:t>
        <a:bodyPr/>
        <a:lstStyle/>
        <a:p>
          <a:r>
            <a:rPr lang="nl-BE" b="0" i="0" baseline="0"/>
            <a:t>Aanval is </a:t>
          </a:r>
          <a:r>
            <a:rPr lang="nl-BE" b="1" i="0" baseline="0"/>
            <a:t>volledig automatisch uitvoerbaar</a:t>
          </a:r>
          <a:endParaRPr lang="en-US"/>
        </a:p>
      </dgm:t>
    </dgm:pt>
    <dgm:pt modelId="{7AFA4A90-720B-41AF-94CB-D4DC40CFF36A}" type="parTrans" cxnId="{1F7B26AF-B762-42FB-99C4-E35ACB78DBF7}">
      <dgm:prSet/>
      <dgm:spPr/>
      <dgm:t>
        <a:bodyPr/>
        <a:lstStyle/>
        <a:p>
          <a:endParaRPr lang="en-US"/>
        </a:p>
      </dgm:t>
    </dgm:pt>
    <dgm:pt modelId="{3E71CD7E-C5C4-4412-B998-841026ADD853}" type="sibTrans" cxnId="{1F7B26AF-B762-42FB-99C4-E35ACB78DBF7}">
      <dgm:prSet/>
      <dgm:spPr/>
      <dgm:t>
        <a:bodyPr/>
        <a:lstStyle/>
        <a:p>
          <a:endParaRPr lang="en-US"/>
        </a:p>
      </dgm:t>
    </dgm:pt>
    <dgm:pt modelId="{75FD9088-139C-4F27-AFBC-3C69450366D1}" type="pres">
      <dgm:prSet presAssocID="{C2EE5D20-98DF-4527-8EF7-E7F1F4708EBD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B1D9F9C-D919-4AF6-AC5E-B215CC7E3896}" type="pres">
      <dgm:prSet presAssocID="{54F2AD56-CD2A-4776-99F1-18B1AB9B5D17}" presName="hierRoot1" presStyleCnt="0"/>
      <dgm:spPr/>
    </dgm:pt>
    <dgm:pt modelId="{6A2EED57-EC48-44F8-B7AE-70D8F1744E2D}" type="pres">
      <dgm:prSet presAssocID="{54F2AD56-CD2A-4776-99F1-18B1AB9B5D17}" presName="composite" presStyleCnt="0"/>
      <dgm:spPr/>
    </dgm:pt>
    <dgm:pt modelId="{3B72C454-7A64-4E5D-86BB-69D57780CBCB}" type="pres">
      <dgm:prSet presAssocID="{54F2AD56-CD2A-4776-99F1-18B1AB9B5D17}" presName="background" presStyleLbl="node0" presStyleIdx="0" presStyleCnt="4"/>
      <dgm:spPr/>
    </dgm:pt>
    <dgm:pt modelId="{5AEC4BA1-8868-48EE-B5B2-36ADA0F2A615}" type="pres">
      <dgm:prSet presAssocID="{54F2AD56-CD2A-4776-99F1-18B1AB9B5D17}" presName="text" presStyleLbl="fgAcc0" presStyleIdx="0" presStyleCnt="4">
        <dgm:presLayoutVars>
          <dgm:chPref val="3"/>
        </dgm:presLayoutVars>
      </dgm:prSet>
      <dgm:spPr/>
    </dgm:pt>
    <dgm:pt modelId="{BFF71B90-33C6-4005-B907-1B331E3F4BB2}" type="pres">
      <dgm:prSet presAssocID="{54F2AD56-CD2A-4776-99F1-18B1AB9B5D17}" presName="hierChild2" presStyleCnt="0"/>
      <dgm:spPr/>
    </dgm:pt>
    <dgm:pt modelId="{75D1AD89-24AB-4742-818E-A2D1ED219FEC}" type="pres">
      <dgm:prSet presAssocID="{C3A5C41B-1177-41B7-BE8A-6475B8348E92}" presName="hierRoot1" presStyleCnt="0"/>
      <dgm:spPr/>
    </dgm:pt>
    <dgm:pt modelId="{CD80C235-00F5-487D-86F4-BF17442E3D06}" type="pres">
      <dgm:prSet presAssocID="{C3A5C41B-1177-41B7-BE8A-6475B8348E92}" presName="composite" presStyleCnt="0"/>
      <dgm:spPr/>
    </dgm:pt>
    <dgm:pt modelId="{1539C1CF-87B6-47FA-992A-B0E10889A8F2}" type="pres">
      <dgm:prSet presAssocID="{C3A5C41B-1177-41B7-BE8A-6475B8348E92}" presName="background" presStyleLbl="node0" presStyleIdx="1" presStyleCnt="4"/>
      <dgm:spPr/>
    </dgm:pt>
    <dgm:pt modelId="{E0BAE0DC-5315-4403-AC0F-649226F5FB43}" type="pres">
      <dgm:prSet presAssocID="{C3A5C41B-1177-41B7-BE8A-6475B8348E92}" presName="text" presStyleLbl="fgAcc0" presStyleIdx="1" presStyleCnt="4">
        <dgm:presLayoutVars>
          <dgm:chPref val="3"/>
        </dgm:presLayoutVars>
      </dgm:prSet>
      <dgm:spPr/>
    </dgm:pt>
    <dgm:pt modelId="{04BA17CF-2136-40BA-BEF6-92F6AC4816CD}" type="pres">
      <dgm:prSet presAssocID="{C3A5C41B-1177-41B7-BE8A-6475B8348E92}" presName="hierChild2" presStyleCnt="0"/>
      <dgm:spPr/>
    </dgm:pt>
    <dgm:pt modelId="{4B05EACC-903F-453F-89B2-43799F2AE899}" type="pres">
      <dgm:prSet presAssocID="{BC7B2410-D0CE-4801-B5A8-425C75F2DEA1}" presName="hierRoot1" presStyleCnt="0"/>
      <dgm:spPr/>
    </dgm:pt>
    <dgm:pt modelId="{D424826F-BD46-44DB-8F40-D9C0F08A0DB5}" type="pres">
      <dgm:prSet presAssocID="{BC7B2410-D0CE-4801-B5A8-425C75F2DEA1}" presName="composite" presStyleCnt="0"/>
      <dgm:spPr/>
    </dgm:pt>
    <dgm:pt modelId="{CEE70B6A-2735-4BE5-B174-4AACCDBE4AE1}" type="pres">
      <dgm:prSet presAssocID="{BC7B2410-D0CE-4801-B5A8-425C75F2DEA1}" presName="background" presStyleLbl="node0" presStyleIdx="2" presStyleCnt="4"/>
      <dgm:spPr/>
    </dgm:pt>
    <dgm:pt modelId="{272F5CEA-3A84-4905-90EE-942C20FCBD33}" type="pres">
      <dgm:prSet presAssocID="{BC7B2410-D0CE-4801-B5A8-425C75F2DEA1}" presName="text" presStyleLbl="fgAcc0" presStyleIdx="2" presStyleCnt="4">
        <dgm:presLayoutVars>
          <dgm:chPref val="3"/>
        </dgm:presLayoutVars>
      </dgm:prSet>
      <dgm:spPr/>
    </dgm:pt>
    <dgm:pt modelId="{A86587B8-AEF7-4BEC-A406-206DC8BBC01C}" type="pres">
      <dgm:prSet presAssocID="{BC7B2410-D0CE-4801-B5A8-425C75F2DEA1}" presName="hierChild2" presStyleCnt="0"/>
      <dgm:spPr/>
    </dgm:pt>
    <dgm:pt modelId="{DE9C8218-83DC-4E55-AFD2-90FA72DA5C8C}" type="pres">
      <dgm:prSet presAssocID="{D498695B-E596-496B-A6A8-25E39A0E91AD}" presName="hierRoot1" presStyleCnt="0"/>
      <dgm:spPr/>
    </dgm:pt>
    <dgm:pt modelId="{4BFE1A56-40AC-4BC9-A9F6-9140D294BBFD}" type="pres">
      <dgm:prSet presAssocID="{D498695B-E596-496B-A6A8-25E39A0E91AD}" presName="composite" presStyleCnt="0"/>
      <dgm:spPr/>
    </dgm:pt>
    <dgm:pt modelId="{323EBCA9-C9A9-48D0-B336-7101DEBFF2A3}" type="pres">
      <dgm:prSet presAssocID="{D498695B-E596-496B-A6A8-25E39A0E91AD}" presName="background" presStyleLbl="node0" presStyleIdx="3" presStyleCnt="4"/>
      <dgm:spPr/>
    </dgm:pt>
    <dgm:pt modelId="{A93FDC65-EA73-4BF2-BF00-3EFEFB927E4D}" type="pres">
      <dgm:prSet presAssocID="{D498695B-E596-496B-A6A8-25E39A0E91AD}" presName="text" presStyleLbl="fgAcc0" presStyleIdx="3" presStyleCnt="4">
        <dgm:presLayoutVars>
          <dgm:chPref val="3"/>
        </dgm:presLayoutVars>
      </dgm:prSet>
      <dgm:spPr/>
    </dgm:pt>
    <dgm:pt modelId="{765C1307-96BC-4195-A181-E3033B0A6D62}" type="pres">
      <dgm:prSet presAssocID="{D498695B-E596-496B-A6A8-25E39A0E91AD}" presName="hierChild2" presStyleCnt="0"/>
      <dgm:spPr/>
    </dgm:pt>
  </dgm:ptLst>
  <dgm:cxnLst>
    <dgm:cxn modelId="{23D68632-6F46-41D2-B46E-96F7ACFD2E82}" type="presOf" srcId="{BC7B2410-D0CE-4801-B5A8-425C75F2DEA1}" destId="{272F5CEA-3A84-4905-90EE-942C20FCBD33}" srcOrd="0" destOrd="0" presId="urn:microsoft.com/office/officeart/2005/8/layout/hierarchy1"/>
    <dgm:cxn modelId="{EC9C843E-C626-4E27-8DF1-B25AA805172B}" type="presOf" srcId="{D498695B-E596-496B-A6A8-25E39A0E91AD}" destId="{A93FDC65-EA73-4BF2-BF00-3EFEFB927E4D}" srcOrd="0" destOrd="0" presId="urn:microsoft.com/office/officeart/2005/8/layout/hierarchy1"/>
    <dgm:cxn modelId="{9082DD3F-A6E8-4FD5-90A1-88F18D831570}" type="presOf" srcId="{54F2AD56-CD2A-4776-99F1-18B1AB9B5D17}" destId="{5AEC4BA1-8868-48EE-B5B2-36ADA0F2A615}" srcOrd="0" destOrd="0" presId="urn:microsoft.com/office/officeart/2005/8/layout/hierarchy1"/>
    <dgm:cxn modelId="{14D8BF45-C65E-459E-9C54-3016511E8B90}" srcId="{C2EE5D20-98DF-4527-8EF7-E7F1F4708EBD}" destId="{BC7B2410-D0CE-4801-B5A8-425C75F2DEA1}" srcOrd="2" destOrd="0" parTransId="{8C7B36C7-AC1C-4F3A-B54B-2DA3015E1649}" sibTransId="{8F7BE507-7159-442B-8687-1B8B1630B026}"/>
    <dgm:cxn modelId="{5BA94766-5C98-4277-A117-8A342F227F5A}" type="presOf" srcId="{C2EE5D20-98DF-4527-8EF7-E7F1F4708EBD}" destId="{75FD9088-139C-4F27-AFBC-3C69450366D1}" srcOrd="0" destOrd="0" presId="urn:microsoft.com/office/officeart/2005/8/layout/hierarchy1"/>
    <dgm:cxn modelId="{4C682788-7819-48DD-9246-11ED5AC77263}" type="presOf" srcId="{C3A5C41B-1177-41B7-BE8A-6475B8348E92}" destId="{E0BAE0DC-5315-4403-AC0F-649226F5FB43}" srcOrd="0" destOrd="0" presId="urn:microsoft.com/office/officeart/2005/8/layout/hierarchy1"/>
    <dgm:cxn modelId="{94AFFB99-9FD2-47EF-A77D-24FB210085F2}" srcId="{C2EE5D20-98DF-4527-8EF7-E7F1F4708EBD}" destId="{C3A5C41B-1177-41B7-BE8A-6475B8348E92}" srcOrd="1" destOrd="0" parTransId="{999A178E-D33F-45AA-8967-91169F49BC19}" sibTransId="{CC4AE8D4-73AC-4EE2-8BE5-82A1595C1BBF}"/>
    <dgm:cxn modelId="{1F7B26AF-B762-42FB-99C4-E35ACB78DBF7}" srcId="{C2EE5D20-98DF-4527-8EF7-E7F1F4708EBD}" destId="{D498695B-E596-496B-A6A8-25E39A0E91AD}" srcOrd="3" destOrd="0" parTransId="{7AFA4A90-720B-41AF-94CB-D4DC40CFF36A}" sibTransId="{3E71CD7E-C5C4-4412-B998-841026ADD853}"/>
    <dgm:cxn modelId="{EC403CF9-5FDA-4603-86FD-E39FB70FB121}" srcId="{C2EE5D20-98DF-4527-8EF7-E7F1F4708EBD}" destId="{54F2AD56-CD2A-4776-99F1-18B1AB9B5D17}" srcOrd="0" destOrd="0" parTransId="{F5EBC397-6A6F-48D5-8FF9-CACB9AC86CD9}" sibTransId="{A5D158D2-04E8-424F-B492-2F05C96B73B9}"/>
    <dgm:cxn modelId="{4C8ADCE2-B2BB-435F-9F3E-B776127B4602}" type="presParOf" srcId="{75FD9088-139C-4F27-AFBC-3C69450366D1}" destId="{7B1D9F9C-D919-4AF6-AC5E-B215CC7E3896}" srcOrd="0" destOrd="0" presId="urn:microsoft.com/office/officeart/2005/8/layout/hierarchy1"/>
    <dgm:cxn modelId="{49BF8218-6072-4B85-9ADF-9BB3C2D3FD66}" type="presParOf" srcId="{7B1D9F9C-D919-4AF6-AC5E-B215CC7E3896}" destId="{6A2EED57-EC48-44F8-B7AE-70D8F1744E2D}" srcOrd="0" destOrd="0" presId="urn:microsoft.com/office/officeart/2005/8/layout/hierarchy1"/>
    <dgm:cxn modelId="{C8DFA10C-6E59-4744-9F37-EA99F682C928}" type="presParOf" srcId="{6A2EED57-EC48-44F8-B7AE-70D8F1744E2D}" destId="{3B72C454-7A64-4E5D-86BB-69D57780CBCB}" srcOrd="0" destOrd="0" presId="urn:microsoft.com/office/officeart/2005/8/layout/hierarchy1"/>
    <dgm:cxn modelId="{E32FCE16-826A-4F4C-9D6F-4A356B8086ED}" type="presParOf" srcId="{6A2EED57-EC48-44F8-B7AE-70D8F1744E2D}" destId="{5AEC4BA1-8868-48EE-B5B2-36ADA0F2A615}" srcOrd="1" destOrd="0" presId="urn:microsoft.com/office/officeart/2005/8/layout/hierarchy1"/>
    <dgm:cxn modelId="{24A63ECA-E46B-47E3-9AE8-6EAC1626C502}" type="presParOf" srcId="{7B1D9F9C-D919-4AF6-AC5E-B215CC7E3896}" destId="{BFF71B90-33C6-4005-B907-1B331E3F4BB2}" srcOrd="1" destOrd="0" presId="urn:microsoft.com/office/officeart/2005/8/layout/hierarchy1"/>
    <dgm:cxn modelId="{E4D001AA-3E38-4738-9267-255C73FDD770}" type="presParOf" srcId="{75FD9088-139C-4F27-AFBC-3C69450366D1}" destId="{75D1AD89-24AB-4742-818E-A2D1ED219FEC}" srcOrd="1" destOrd="0" presId="urn:microsoft.com/office/officeart/2005/8/layout/hierarchy1"/>
    <dgm:cxn modelId="{00D8F953-18E4-45EA-B0F7-DF40F361AA2B}" type="presParOf" srcId="{75D1AD89-24AB-4742-818E-A2D1ED219FEC}" destId="{CD80C235-00F5-487D-86F4-BF17442E3D06}" srcOrd="0" destOrd="0" presId="urn:microsoft.com/office/officeart/2005/8/layout/hierarchy1"/>
    <dgm:cxn modelId="{455806FE-00E3-4CED-9149-D8BD28A4CC26}" type="presParOf" srcId="{CD80C235-00F5-487D-86F4-BF17442E3D06}" destId="{1539C1CF-87B6-47FA-992A-B0E10889A8F2}" srcOrd="0" destOrd="0" presId="urn:microsoft.com/office/officeart/2005/8/layout/hierarchy1"/>
    <dgm:cxn modelId="{289A375F-5D09-4D4C-A4C2-0458FB04DA7B}" type="presParOf" srcId="{CD80C235-00F5-487D-86F4-BF17442E3D06}" destId="{E0BAE0DC-5315-4403-AC0F-649226F5FB43}" srcOrd="1" destOrd="0" presId="urn:microsoft.com/office/officeart/2005/8/layout/hierarchy1"/>
    <dgm:cxn modelId="{E974AF83-7727-42F4-A1C0-5EEBA63DD618}" type="presParOf" srcId="{75D1AD89-24AB-4742-818E-A2D1ED219FEC}" destId="{04BA17CF-2136-40BA-BEF6-92F6AC4816CD}" srcOrd="1" destOrd="0" presId="urn:microsoft.com/office/officeart/2005/8/layout/hierarchy1"/>
    <dgm:cxn modelId="{1C8DE293-5C1F-4460-A3BC-443B1B32D4E1}" type="presParOf" srcId="{75FD9088-139C-4F27-AFBC-3C69450366D1}" destId="{4B05EACC-903F-453F-89B2-43799F2AE899}" srcOrd="2" destOrd="0" presId="urn:microsoft.com/office/officeart/2005/8/layout/hierarchy1"/>
    <dgm:cxn modelId="{4D93463B-6725-4115-9AE0-4A5EBAC8B27B}" type="presParOf" srcId="{4B05EACC-903F-453F-89B2-43799F2AE899}" destId="{D424826F-BD46-44DB-8F40-D9C0F08A0DB5}" srcOrd="0" destOrd="0" presId="urn:microsoft.com/office/officeart/2005/8/layout/hierarchy1"/>
    <dgm:cxn modelId="{E60774A7-3F29-415D-A781-88EA034F28A7}" type="presParOf" srcId="{D424826F-BD46-44DB-8F40-D9C0F08A0DB5}" destId="{CEE70B6A-2735-4BE5-B174-4AACCDBE4AE1}" srcOrd="0" destOrd="0" presId="urn:microsoft.com/office/officeart/2005/8/layout/hierarchy1"/>
    <dgm:cxn modelId="{86CBF184-DB7D-46D4-8D36-10711D42B122}" type="presParOf" srcId="{D424826F-BD46-44DB-8F40-D9C0F08A0DB5}" destId="{272F5CEA-3A84-4905-90EE-942C20FCBD33}" srcOrd="1" destOrd="0" presId="urn:microsoft.com/office/officeart/2005/8/layout/hierarchy1"/>
    <dgm:cxn modelId="{2B7C3CE6-91C2-47AA-BEB9-101BFC920D1F}" type="presParOf" srcId="{4B05EACC-903F-453F-89B2-43799F2AE899}" destId="{A86587B8-AEF7-4BEC-A406-206DC8BBC01C}" srcOrd="1" destOrd="0" presId="urn:microsoft.com/office/officeart/2005/8/layout/hierarchy1"/>
    <dgm:cxn modelId="{631D1733-A7CF-4B29-B1D2-B5681604FE4D}" type="presParOf" srcId="{75FD9088-139C-4F27-AFBC-3C69450366D1}" destId="{DE9C8218-83DC-4E55-AFD2-90FA72DA5C8C}" srcOrd="3" destOrd="0" presId="urn:microsoft.com/office/officeart/2005/8/layout/hierarchy1"/>
    <dgm:cxn modelId="{152EAA56-D225-40F3-9F38-EE36400338CA}" type="presParOf" srcId="{DE9C8218-83DC-4E55-AFD2-90FA72DA5C8C}" destId="{4BFE1A56-40AC-4BC9-A9F6-9140D294BBFD}" srcOrd="0" destOrd="0" presId="urn:microsoft.com/office/officeart/2005/8/layout/hierarchy1"/>
    <dgm:cxn modelId="{C40598F8-242A-4540-B6C9-8FCBC8A406E6}" type="presParOf" srcId="{4BFE1A56-40AC-4BC9-A9F6-9140D294BBFD}" destId="{323EBCA9-C9A9-48D0-B336-7101DEBFF2A3}" srcOrd="0" destOrd="0" presId="urn:microsoft.com/office/officeart/2005/8/layout/hierarchy1"/>
    <dgm:cxn modelId="{3DF90FFC-7F0A-4DBC-BB67-65385497E8D6}" type="presParOf" srcId="{4BFE1A56-40AC-4BC9-A9F6-9140D294BBFD}" destId="{A93FDC65-EA73-4BF2-BF00-3EFEFB927E4D}" srcOrd="1" destOrd="0" presId="urn:microsoft.com/office/officeart/2005/8/layout/hierarchy1"/>
    <dgm:cxn modelId="{71F24DCF-076A-4D8A-827A-B467E03EE1C8}" type="presParOf" srcId="{DE9C8218-83DC-4E55-AFD2-90FA72DA5C8C}" destId="{765C1307-96BC-4195-A181-E3033B0A6D6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9B4FB5C-F8ED-458E-9E4A-21839045C19E}" type="doc">
      <dgm:prSet loTypeId="urn:microsoft.com/office/officeart/2005/8/layout/vList5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F28138C-7113-4F26-9218-344B031F7044}">
      <dgm:prSet/>
      <dgm:spPr/>
      <dgm:t>
        <a:bodyPr/>
        <a:lstStyle/>
        <a:p>
          <a:r>
            <a:rPr lang="nl-BE" b="0" i="0" baseline="0"/>
            <a:t>Volledige systeemovername</a:t>
          </a:r>
          <a:endParaRPr lang="en-US"/>
        </a:p>
      </dgm:t>
    </dgm:pt>
    <dgm:pt modelId="{7353C01C-CA15-407C-BFD5-FE567C3DE9F1}" type="parTrans" cxnId="{5F9C4548-D114-42E6-AC1F-002ED00F1F2F}">
      <dgm:prSet/>
      <dgm:spPr/>
      <dgm:t>
        <a:bodyPr/>
        <a:lstStyle/>
        <a:p>
          <a:endParaRPr lang="en-US"/>
        </a:p>
      </dgm:t>
    </dgm:pt>
    <dgm:pt modelId="{8C33D8EC-6F0E-4930-94CA-92617F7BF193}" type="sibTrans" cxnId="{5F9C4548-D114-42E6-AC1F-002ED00F1F2F}">
      <dgm:prSet/>
      <dgm:spPr/>
      <dgm:t>
        <a:bodyPr/>
        <a:lstStyle/>
        <a:p>
          <a:endParaRPr lang="en-US"/>
        </a:p>
      </dgm:t>
    </dgm:pt>
    <dgm:pt modelId="{E79A1F35-D848-49D8-AAAB-8FA8A03D43C9}">
      <dgm:prSet/>
      <dgm:spPr/>
      <dgm:t>
        <a:bodyPr/>
        <a:lstStyle/>
        <a:p>
          <a:r>
            <a:rPr lang="nl-BE" b="0" i="0" baseline="0"/>
            <a:t>Kan elke OpenSSH-server raken (Linux, cloud, IoT)</a:t>
          </a:r>
          <a:endParaRPr lang="en-US"/>
        </a:p>
      </dgm:t>
    </dgm:pt>
    <dgm:pt modelId="{BF9EA182-67C2-4B59-B33F-CFD541EA02B2}" type="parTrans" cxnId="{9CC621ED-F9B5-44A3-A6B3-C562FB87AF94}">
      <dgm:prSet/>
      <dgm:spPr/>
      <dgm:t>
        <a:bodyPr/>
        <a:lstStyle/>
        <a:p>
          <a:endParaRPr lang="en-US"/>
        </a:p>
      </dgm:t>
    </dgm:pt>
    <dgm:pt modelId="{C880FE8C-72B1-4EFC-A867-260F99C1F320}" type="sibTrans" cxnId="{9CC621ED-F9B5-44A3-A6B3-C562FB87AF94}">
      <dgm:prSet/>
      <dgm:spPr/>
      <dgm:t>
        <a:bodyPr/>
        <a:lstStyle/>
        <a:p>
          <a:endParaRPr lang="en-US"/>
        </a:p>
      </dgm:t>
    </dgm:pt>
    <dgm:pt modelId="{78A91AF7-E3AC-4999-92A5-D6DD6F0D9973}">
      <dgm:prSet/>
      <dgm:spPr/>
      <dgm:t>
        <a:bodyPr/>
        <a:lstStyle/>
        <a:p>
          <a:r>
            <a:rPr lang="nl-BE" b="0" i="0" baseline="0"/>
            <a:t>Moeilijk op te sporen (race conditions = weinig logging)</a:t>
          </a:r>
          <a:endParaRPr lang="en-US"/>
        </a:p>
      </dgm:t>
    </dgm:pt>
    <dgm:pt modelId="{E414349D-1DFE-41DD-A380-804994CA8FC4}" type="parTrans" cxnId="{760D8EDD-4295-40CB-A10A-2BD87E5EAD9D}">
      <dgm:prSet/>
      <dgm:spPr/>
      <dgm:t>
        <a:bodyPr/>
        <a:lstStyle/>
        <a:p>
          <a:endParaRPr lang="en-US"/>
        </a:p>
      </dgm:t>
    </dgm:pt>
    <dgm:pt modelId="{18BDB2DF-99CA-41B5-9B1A-E0DFF37863E1}" type="sibTrans" cxnId="{760D8EDD-4295-40CB-A10A-2BD87E5EAD9D}">
      <dgm:prSet/>
      <dgm:spPr/>
      <dgm:t>
        <a:bodyPr/>
        <a:lstStyle/>
        <a:p>
          <a:endParaRPr lang="en-US"/>
        </a:p>
      </dgm:t>
    </dgm:pt>
    <dgm:pt modelId="{B5A330BD-4BA8-4116-AFFA-0CEA2E4CD105}">
      <dgm:prSet/>
      <dgm:spPr/>
      <dgm:t>
        <a:bodyPr/>
        <a:lstStyle/>
        <a:p>
          <a:r>
            <a:rPr lang="nl-BE" b="0" i="0" baseline="0"/>
            <a:t>Grote schaal mogelijk door automatisatie</a:t>
          </a:r>
          <a:endParaRPr lang="en-US"/>
        </a:p>
      </dgm:t>
    </dgm:pt>
    <dgm:pt modelId="{889884C8-6A50-4286-9F73-8694F926F62A}" type="parTrans" cxnId="{108B0C9D-8287-4EE6-9A60-0E5B1B2CBBDB}">
      <dgm:prSet/>
      <dgm:spPr/>
      <dgm:t>
        <a:bodyPr/>
        <a:lstStyle/>
        <a:p>
          <a:endParaRPr lang="en-US"/>
        </a:p>
      </dgm:t>
    </dgm:pt>
    <dgm:pt modelId="{64625927-6E69-4C3B-A1F8-F9BC9817825A}" type="sibTrans" cxnId="{108B0C9D-8287-4EE6-9A60-0E5B1B2CBBDB}">
      <dgm:prSet/>
      <dgm:spPr/>
      <dgm:t>
        <a:bodyPr/>
        <a:lstStyle/>
        <a:p>
          <a:endParaRPr lang="en-US"/>
        </a:p>
      </dgm:t>
    </dgm:pt>
    <dgm:pt modelId="{1CBE3C15-BE54-4B7F-8D41-53A1E0C3571B}" type="pres">
      <dgm:prSet presAssocID="{B9B4FB5C-F8ED-458E-9E4A-21839045C19E}" presName="Name0" presStyleCnt="0">
        <dgm:presLayoutVars>
          <dgm:dir/>
          <dgm:animLvl val="lvl"/>
          <dgm:resizeHandles val="exact"/>
        </dgm:presLayoutVars>
      </dgm:prSet>
      <dgm:spPr/>
    </dgm:pt>
    <dgm:pt modelId="{A0D7B441-7F6F-4E05-8221-453154676217}" type="pres">
      <dgm:prSet presAssocID="{AF28138C-7113-4F26-9218-344B031F7044}" presName="linNode" presStyleCnt="0"/>
      <dgm:spPr/>
    </dgm:pt>
    <dgm:pt modelId="{5A67E0F8-370E-4CB2-B763-02AEA81E3C0A}" type="pres">
      <dgm:prSet presAssocID="{AF28138C-7113-4F26-9218-344B031F7044}" presName="parentText" presStyleLbl="node1" presStyleIdx="0" presStyleCnt="4">
        <dgm:presLayoutVars>
          <dgm:chMax val="1"/>
          <dgm:bulletEnabled val="1"/>
        </dgm:presLayoutVars>
      </dgm:prSet>
      <dgm:spPr/>
    </dgm:pt>
    <dgm:pt modelId="{136DFC1D-2CAA-4A13-A437-DA981FFF2169}" type="pres">
      <dgm:prSet presAssocID="{8C33D8EC-6F0E-4930-94CA-92617F7BF193}" presName="sp" presStyleCnt="0"/>
      <dgm:spPr/>
    </dgm:pt>
    <dgm:pt modelId="{9F590972-FB8E-414F-B5E3-A2218834747B}" type="pres">
      <dgm:prSet presAssocID="{E79A1F35-D848-49D8-AAAB-8FA8A03D43C9}" presName="linNode" presStyleCnt="0"/>
      <dgm:spPr/>
    </dgm:pt>
    <dgm:pt modelId="{05B6BE4B-B199-4719-A59F-3BCA9C9B3539}" type="pres">
      <dgm:prSet presAssocID="{E79A1F35-D848-49D8-AAAB-8FA8A03D43C9}" presName="parentText" presStyleLbl="node1" presStyleIdx="1" presStyleCnt="4">
        <dgm:presLayoutVars>
          <dgm:chMax val="1"/>
          <dgm:bulletEnabled val="1"/>
        </dgm:presLayoutVars>
      </dgm:prSet>
      <dgm:spPr/>
    </dgm:pt>
    <dgm:pt modelId="{D23812FC-6710-4E9A-8D3A-383C396E69C8}" type="pres">
      <dgm:prSet presAssocID="{C880FE8C-72B1-4EFC-A867-260F99C1F320}" presName="sp" presStyleCnt="0"/>
      <dgm:spPr/>
    </dgm:pt>
    <dgm:pt modelId="{FA04E84E-B68B-4D88-8005-95D06E400F4E}" type="pres">
      <dgm:prSet presAssocID="{78A91AF7-E3AC-4999-92A5-D6DD6F0D9973}" presName="linNode" presStyleCnt="0"/>
      <dgm:spPr/>
    </dgm:pt>
    <dgm:pt modelId="{B804CE44-793E-43FD-BDC7-B1BA2ADDD789}" type="pres">
      <dgm:prSet presAssocID="{78A91AF7-E3AC-4999-92A5-D6DD6F0D9973}" presName="parentText" presStyleLbl="node1" presStyleIdx="2" presStyleCnt="4">
        <dgm:presLayoutVars>
          <dgm:chMax val="1"/>
          <dgm:bulletEnabled val="1"/>
        </dgm:presLayoutVars>
      </dgm:prSet>
      <dgm:spPr/>
    </dgm:pt>
    <dgm:pt modelId="{E7369D8E-B756-465A-8791-7DB8D968C7D1}" type="pres">
      <dgm:prSet presAssocID="{18BDB2DF-99CA-41B5-9B1A-E0DFF37863E1}" presName="sp" presStyleCnt="0"/>
      <dgm:spPr/>
    </dgm:pt>
    <dgm:pt modelId="{7B152691-EE61-41A4-8B2E-32F5D681801F}" type="pres">
      <dgm:prSet presAssocID="{B5A330BD-4BA8-4116-AFFA-0CEA2E4CD105}" presName="linNode" presStyleCnt="0"/>
      <dgm:spPr/>
    </dgm:pt>
    <dgm:pt modelId="{B0B625E3-3C20-481C-8D96-897CB77A8BF3}" type="pres">
      <dgm:prSet presAssocID="{B5A330BD-4BA8-4116-AFFA-0CEA2E4CD105}" presName="parentText" presStyleLbl="node1" presStyleIdx="3" presStyleCnt="4">
        <dgm:presLayoutVars>
          <dgm:chMax val="1"/>
          <dgm:bulletEnabled val="1"/>
        </dgm:presLayoutVars>
      </dgm:prSet>
      <dgm:spPr/>
    </dgm:pt>
  </dgm:ptLst>
  <dgm:cxnLst>
    <dgm:cxn modelId="{A4553A42-ACCA-4754-8EAB-891D2C80D997}" type="presOf" srcId="{78A91AF7-E3AC-4999-92A5-D6DD6F0D9973}" destId="{B804CE44-793E-43FD-BDC7-B1BA2ADDD789}" srcOrd="0" destOrd="0" presId="urn:microsoft.com/office/officeart/2005/8/layout/vList5"/>
    <dgm:cxn modelId="{5F9C4548-D114-42E6-AC1F-002ED00F1F2F}" srcId="{B9B4FB5C-F8ED-458E-9E4A-21839045C19E}" destId="{AF28138C-7113-4F26-9218-344B031F7044}" srcOrd="0" destOrd="0" parTransId="{7353C01C-CA15-407C-BFD5-FE567C3DE9F1}" sibTransId="{8C33D8EC-6F0E-4930-94CA-92617F7BF193}"/>
    <dgm:cxn modelId="{42B08559-88B7-409B-B3CB-47B3739CAAA1}" type="presOf" srcId="{E79A1F35-D848-49D8-AAAB-8FA8A03D43C9}" destId="{05B6BE4B-B199-4719-A59F-3BCA9C9B3539}" srcOrd="0" destOrd="0" presId="urn:microsoft.com/office/officeart/2005/8/layout/vList5"/>
    <dgm:cxn modelId="{1CECBD92-B12C-4D06-928A-9EF3F485642C}" type="presOf" srcId="{B5A330BD-4BA8-4116-AFFA-0CEA2E4CD105}" destId="{B0B625E3-3C20-481C-8D96-897CB77A8BF3}" srcOrd="0" destOrd="0" presId="urn:microsoft.com/office/officeart/2005/8/layout/vList5"/>
    <dgm:cxn modelId="{108B0C9D-8287-4EE6-9A60-0E5B1B2CBBDB}" srcId="{B9B4FB5C-F8ED-458E-9E4A-21839045C19E}" destId="{B5A330BD-4BA8-4116-AFFA-0CEA2E4CD105}" srcOrd="3" destOrd="0" parTransId="{889884C8-6A50-4286-9F73-8694F926F62A}" sibTransId="{64625927-6E69-4C3B-A1F8-F9BC9817825A}"/>
    <dgm:cxn modelId="{F83F7EA6-5834-4756-B024-2C4F064319A1}" type="presOf" srcId="{AF28138C-7113-4F26-9218-344B031F7044}" destId="{5A67E0F8-370E-4CB2-B763-02AEA81E3C0A}" srcOrd="0" destOrd="0" presId="urn:microsoft.com/office/officeart/2005/8/layout/vList5"/>
    <dgm:cxn modelId="{1B5D90D6-B0AE-4E0F-86DE-445D2FE45356}" type="presOf" srcId="{B9B4FB5C-F8ED-458E-9E4A-21839045C19E}" destId="{1CBE3C15-BE54-4B7F-8D41-53A1E0C3571B}" srcOrd="0" destOrd="0" presId="urn:microsoft.com/office/officeart/2005/8/layout/vList5"/>
    <dgm:cxn modelId="{760D8EDD-4295-40CB-A10A-2BD87E5EAD9D}" srcId="{B9B4FB5C-F8ED-458E-9E4A-21839045C19E}" destId="{78A91AF7-E3AC-4999-92A5-D6DD6F0D9973}" srcOrd="2" destOrd="0" parTransId="{E414349D-1DFE-41DD-A380-804994CA8FC4}" sibTransId="{18BDB2DF-99CA-41B5-9B1A-E0DFF37863E1}"/>
    <dgm:cxn modelId="{9CC621ED-F9B5-44A3-A6B3-C562FB87AF94}" srcId="{B9B4FB5C-F8ED-458E-9E4A-21839045C19E}" destId="{E79A1F35-D848-49D8-AAAB-8FA8A03D43C9}" srcOrd="1" destOrd="0" parTransId="{BF9EA182-67C2-4B59-B33F-CFD541EA02B2}" sibTransId="{C880FE8C-72B1-4EFC-A867-260F99C1F320}"/>
    <dgm:cxn modelId="{BAE5977E-D129-487B-8BAA-5FBE0E8449DB}" type="presParOf" srcId="{1CBE3C15-BE54-4B7F-8D41-53A1E0C3571B}" destId="{A0D7B441-7F6F-4E05-8221-453154676217}" srcOrd="0" destOrd="0" presId="urn:microsoft.com/office/officeart/2005/8/layout/vList5"/>
    <dgm:cxn modelId="{5FF57FCE-6651-4C6C-A688-C82CFAAEBD8B}" type="presParOf" srcId="{A0D7B441-7F6F-4E05-8221-453154676217}" destId="{5A67E0F8-370E-4CB2-B763-02AEA81E3C0A}" srcOrd="0" destOrd="0" presId="urn:microsoft.com/office/officeart/2005/8/layout/vList5"/>
    <dgm:cxn modelId="{0E695AF9-3349-4B93-B9C5-84479B2A8E39}" type="presParOf" srcId="{1CBE3C15-BE54-4B7F-8D41-53A1E0C3571B}" destId="{136DFC1D-2CAA-4A13-A437-DA981FFF2169}" srcOrd="1" destOrd="0" presId="urn:microsoft.com/office/officeart/2005/8/layout/vList5"/>
    <dgm:cxn modelId="{2F7B6203-CE7E-4991-8EC5-63DBB19A5DB3}" type="presParOf" srcId="{1CBE3C15-BE54-4B7F-8D41-53A1E0C3571B}" destId="{9F590972-FB8E-414F-B5E3-A2218834747B}" srcOrd="2" destOrd="0" presId="urn:microsoft.com/office/officeart/2005/8/layout/vList5"/>
    <dgm:cxn modelId="{10F16EE3-DFE4-4651-8C2F-788E38ECE546}" type="presParOf" srcId="{9F590972-FB8E-414F-B5E3-A2218834747B}" destId="{05B6BE4B-B199-4719-A59F-3BCA9C9B3539}" srcOrd="0" destOrd="0" presId="urn:microsoft.com/office/officeart/2005/8/layout/vList5"/>
    <dgm:cxn modelId="{F9B0696D-DE21-4F26-9E97-446C770AB3BB}" type="presParOf" srcId="{1CBE3C15-BE54-4B7F-8D41-53A1E0C3571B}" destId="{D23812FC-6710-4E9A-8D3A-383C396E69C8}" srcOrd="3" destOrd="0" presId="urn:microsoft.com/office/officeart/2005/8/layout/vList5"/>
    <dgm:cxn modelId="{4083C385-3CD3-4A86-8903-F1E8D9B57399}" type="presParOf" srcId="{1CBE3C15-BE54-4B7F-8D41-53A1E0C3571B}" destId="{FA04E84E-B68B-4D88-8005-95D06E400F4E}" srcOrd="4" destOrd="0" presId="urn:microsoft.com/office/officeart/2005/8/layout/vList5"/>
    <dgm:cxn modelId="{CD845BEC-864E-44CC-AD68-8C0AA4C2C889}" type="presParOf" srcId="{FA04E84E-B68B-4D88-8005-95D06E400F4E}" destId="{B804CE44-793E-43FD-BDC7-B1BA2ADDD789}" srcOrd="0" destOrd="0" presId="urn:microsoft.com/office/officeart/2005/8/layout/vList5"/>
    <dgm:cxn modelId="{0A9CD939-9E39-4766-B7C7-57DA8B20C53B}" type="presParOf" srcId="{1CBE3C15-BE54-4B7F-8D41-53A1E0C3571B}" destId="{E7369D8E-B756-465A-8791-7DB8D968C7D1}" srcOrd="5" destOrd="0" presId="urn:microsoft.com/office/officeart/2005/8/layout/vList5"/>
    <dgm:cxn modelId="{2B49A9B2-A95C-4B04-9012-77ACEDFC6FC7}" type="presParOf" srcId="{1CBE3C15-BE54-4B7F-8D41-53A1E0C3571B}" destId="{7B152691-EE61-41A4-8B2E-32F5D681801F}" srcOrd="6" destOrd="0" presId="urn:microsoft.com/office/officeart/2005/8/layout/vList5"/>
    <dgm:cxn modelId="{69A2DAA1-4F7C-42F5-9F51-200D3A818946}" type="presParOf" srcId="{7B152691-EE61-41A4-8B2E-32F5D681801F}" destId="{B0B625E3-3C20-481C-8D96-897CB77A8BF3}" srcOrd="0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7F2C3677-C428-4A17-97CA-89481ED169A0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508A4DAF-302D-475D-A149-39716BFA54FA}">
      <dgm:prSet/>
      <dgm:spPr/>
      <dgm:t>
        <a:bodyPr/>
        <a:lstStyle/>
        <a:p>
          <a:pPr>
            <a:defRPr cap="all"/>
          </a:pPr>
          <a:r>
            <a:rPr lang="nl-BE" b="0" i="0" baseline="0"/>
            <a:t>SSH enkel via VPN of specifieke IP’s</a:t>
          </a:r>
          <a:endParaRPr lang="en-US"/>
        </a:p>
      </dgm:t>
    </dgm:pt>
    <dgm:pt modelId="{4E29390F-D49E-454F-9E77-57DFFFDA843E}" type="parTrans" cxnId="{95E03079-E6F7-42E5-9665-16C6D6B5CA5B}">
      <dgm:prSet/>
      <dgm:spPr/>
      <dgm:t>
        <a:bodyPr/>
        <a:lstStyle/>
        <a:p>
          <a:endParaRPr lang="en-US"/>
        </a:p>
      </dgm:t>
    </dgm:pt>
    <dgm:pt modelId="{1B0DAC50-2C98-46B5-84A1-472DC3CFBFA6}" type="sibTrans" cxnId="{95E03079-E6F7-42E5-9665-16C6D6B5CA5B}">
      <dgm:prSet/>
      <dgm:spPr/>
      <dgm:t>
        <a:bodyPr/>
        <a:lstStyle/>
        <a:p>
          <a:endParaRPr lang="en-US"/>
        </a:p>
      </dgm:t>
    </dgm:pt>
    <dgm:pt modelId="{BD6DEDAF-6B95-4A85-894D-800E0FDAF067}">
      <dgm:prSet/>
      <dgm:spPr/>
      <dgm:t>
        <a:bodyPr/>
        <a:lstStyle/>
        <a:p>
          <a:pPr>
            <a:defRPr cap="all"/>
          </a:pPr>
          <a:r>
            <a:rPr lang="nl-BE" b="0" i="0" baseline="0"/>
            <a:t>fail2ban of firewall rate limiting</a:t>
          </a:r>
          <a:endParaRPr lang="en-US"/>
        </a:p>
      </dgm:t>
    </dgm:pt>
    <dgm:pt modelId="{8BEA1BE0-1C87-4A72-B9DC-4CD2BBFF224F}" type="parTrans" cxnId="{0C9E7B9C-3C5A-441A-8801-73F5E8EFBBA4}">
      <dgm:prSet/>
      <dgm:spPr/>
      <dgm:t>
        <a:bodyPr/>
        <a:lstStyle/>
        <a:p>
          <a:endParaRPr lang="en-US"/>
        </a:p>
      </dgm:t>
    </dgm:pt>
    <dgm:pt modelId="{090A726F-93CB-4708-A39E-CB617C53334E}" type="sibTrans" cxnId="{0C9E7B9C-3C5A-441A-8801-73F5E8EFBBA4}">
      <dgm:prSet/>
      <dgm:spPr/>
      <dgm:t>
        <a:bodyPr/>
        <a:lstStyle/>
        <a:p>
          <a:endParaRPr lang="en-US"/>
        </a:p>
      </dgm:t>
    </dgm:pt>
    <dgm:pt modelId="{FC374511-F668-491F-8B50-C9A67582E5A9}" type="pres">
      <dgm:prSet presAssocID="{7F2C3677-C428-4A17-97CA-89481ED169A0}" presName="root" presStyleCnt="0">
        <dgm:presLayoutVars>
          <dgm:dir/>
          <dgm:resizeHandles val="exact"/>
        </dgm:presLayoutVars>
      </dgm:prSet>
      <dgm:spPr/>
    </dgm:pt>
    <dgm:pt modelId="{EEB8C122-466E-4A0F-B8B7-5734B2BBF36E}" type="pres">
      <dgm:prSet presAssocID="{508A4DAF-302D-475D-A149-39716BFA54FA}" presName="compNode" presStyleCnt="0"/>
      <dgm:spPr/>
    </dgm:pt>
    <dgm:pt modelId="{F6F2A23E-68B7-40A2-A195-8765B8B3D247}" type="pres">
      <dgm:prSet presAssocID="{508A4DAF-302D-475D-A149-39716BFA54FA}" presName="iconBgRect" presStyleLbl="bgShp" presStyleIdx="0" presStyleCnt="2"/>
      <dgm:spPr/>
    </dgm:pt>
    <dgm:pt modelId="{C231E61A-D6D0-4D50-A06D-8BB67F8AFD53}" type="pres">
      <dgm:prSet presAssocID="{508A4DAF-302D-475D-A149-39716BFA54FA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E55C38A6-CFA6-4FAB-AFA2-D2284242A06A}" type="pres">
      <dgm:prSet presAssocID="{508A4DAF-302D-475D-A149-39716BFA54FA}" presName="spaceRect" presStyleCnt="0"/>
      <dgm:spPr/>
    </dgm:pt>
    <dgm:pt modelId="{F1EB367C-1F6E-499A-954D-6E78E203F676}" type="pres">
      <dgm:prSet presAssocID="{508A4DAF-302D-475D-A149-39716BFA54FA}" presName="textRect" presStyleLbl="revTx" presStyleIdx="0" presStyleCnt="2">
        <dgm:presLayoutVars>
          <dgm:chMax val="1"/>
          <dgm:chPref val="1"/>
        </dgm:presLayoutVars>
      </dgm:prSet>
      <dgm:spPr/>
    </dgm:pt>
    <dgm:pt modelId="{6BAADF1A-EAD6-4BFB-848B-02080C6E484B}" type="pres">
      <dgm:prSet presAssocID="{1B0DAC50-2C98-46B5-84A1-472DC3CFBFA6}" presName="sibTrans" presStyleCnt="0"/>
      <dgm:spPr/>
    </dgm:pt>
    <dgm:pt modelId="{5BE4E244-554C-409B-B0FC-E541D5FD8B49}" type="pres">
      <dgm:prSet presAssocID="{BD6DEDAF-6B95-4A85-894D-800E0FDAF067}" presName="compNode" presStyleCnt="0"/>
      <dgm:spPr/>
    </dgm:pt>
    <dgm:pt modelId="{259EC987-BEB6-4298-AB1A-20995315F5EF}" type="pres">
      <dgm:prSet presAssocID="{BD6DEDAF-6B95-4A85-894D-800E0FDAF067}" presName="iconBgRect" presStyleLbl="bgShp" presStyleIdx="1" presStyleCnt="2"/>
      <dgm:spPr/>
    </dgm:pt>
    <dgm:pt modelId="{D7EED1A1-359A-4A8A-87FF-18347189CAB7}" type="pres">
      <dgm:prSet presAssocID="{BD6DEDAF-6B95-4A85-894D-800E0FDAF067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nkje"/>
        </a:ext>
      </dgm:extLst>
    </dgm:pt>
    <dgm:pt modelId="{7314F053-9047-4DB2-8407-7F20E035D338}" type="pres">
      <dgm:prSet presAssocID="{BD6DEDAF-6B95-4A85-894D-800E0FDAF067}" presName="spaceRect" presStyleCnt="0"/>
      <dgm:spPr/>
    </dgm:pt>
    <dgm:pt modelId="{840D1794-96D1-4FE7-AD8E-C73779B50EC7}" type="pres">
      <dgm:prSet presAssocID="{BD6DEDAF-6B95-4A85-894D-800E0FDAF067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09D6F540-9993-4A88-B588-77AD10463FCF}" type="presOf" srcId="{508A4DAF-302D-475D-A149-39716BFA54FA}" destId="{F1EB367C-1F6E-499A-954D-6E78E203F676}" srcOrd="0" destOrd="0" presId="urn:microsoft.com/office/officeart/2018/5/layout/IconCircleLabelList"/>
    <dgm:cxn modelId="{95E03079-E6F7-42E5-9665-16C6D6B5CA5B}" srcId="{7F2C3677-C428-4A17-97CA-89481ED169A0}" destId="{508A4DAF-302D-475D-A149-39716BFA54FA}" srcOrd="0" destOrd="0" parTransId="{4E29390F-D49E-454F-9E77-57DFFFDA843E}" sibTransId="{1B0DAC50-2C98-46B5-84A1-472DC3CFBFA6}"/>
    <dgm:cxn modelId="{6F03E099-7A3F-4772-BEEB-8E46E8E21052}" type="presOf" srcId="{7F2C3677-C428-4A17-97CA-89481ED169A0}" destId="{FC374511-F668-491F-8B50-C9A67582E5A9}" srcOrd="0" destOrd="0" presId="urn:microsoft.com/office/officeart/2018/5/layout/IconCircleLabelList"/>
    <dgm:cxn modelId="{0C9E7B9C-3C5A-441A-8801-73F5E8EFBBA4}" srcId="{7F2C3677-C428-4A17-97CA-89481ED169A0}" destId="{BD6DEDAF-6B95-4A85-894D-800E0FDAF067}" srcOrd="1" destOrd="0" parTransId="{8BEA1BE0-1C87-4A72-B9DC-4CD2BBFF224F}" sibTransId="{090A726F-93CB-4708-A39E-CB617C53334E}"/>
    <dgm:cxn modelId="{A2CB53AF-051D-4CE2-ABC1-804EF2FA0AB8}" type="presOf" srcId="{BD6DEDAF-6B95-4A85-894D-800E0FDAF067}" destId="{840D1794-96D1-4FE7-AD8E-C73779B50EC7}" srcOrd="0" destOrd="0" presId="urn:microsoft.com/office/officeart/2018/5/layout/IconCircleLabelList"/>
    <dgm:cxn modelId="{E7FDC261-A798-4E27-A185-168D2B8CF297}" type="presParOf" srcId="{FC374511-F668-491F-8B50-C9A67582E5A9}" destId="{EEB8C122-466E-4A0F-B8B7-5734B2BBF36E}" srcOrd="0" destOrd="0" presId="urn:microsoft.com/office/officeart/2018/5/layout/IconCircleLabelList"/>
    <dgm:cxn modelId="{83DCB866-3B4C-406F-8CEF-9F8107ECA4AC}" type="presParOf" srcId="{EEB8C122-466E-4A0F-B8B7-5734B2BBF36E}" destId="{F6F2A23E-68B7-40A2-A195-8765B8B3D247}" srcOrd="0" destOrd="0" presId="urn:microsoft.com/office/officeart/2018/5/layout/IconCircleLabelList"/>
    <dgm:cxn modelId="{38CA7AD0-79BE-47C5-99B4-82D3A630EDAF}" type="presParOf" srcId="{EEB8C122-466E-4A0F-B8B7-5734B2BBF36E}" destId="{C231E61A-D6D0-4D50-A06D-8BB67F8AFD53}" srcOrd="1" destOrd="0" presId="urn:microsoft.com/office/officeart/2018/5/layout/IconCircleLabelList"/>
    <dgm:cxn modelId="{88CA0B40-996E-4366-BDC5-96F8F152954B}" type="presParOf" srcId="{EEB8C122-466E-4A0F-B8B7-5734B2BBF36E}" destId="{E55C38A6-CFA6-4FAB-AFA2-D2284242A06A}" srcOrd="2" destOrd="0" presId="urn:microsoft.com/office/officeart/2018/5/layout/IconCircleLabelList"/>
    <dgm:cxn modelId="{922CE4E7-9DE2-4D0B-9CE7-EDC3765EB6D1}" type="presParOf" srcId="{EEB8C122-466E-4A0F-B8B7-5734B2BBF36E}" destId="{F1EB367C-1F6E-499A-954D-6E78E203F676}" srcOrd="3" destOrd="0" presId="urn:microsoft.com/office/officeart/2018/5/layout/IconCircleLabelList"/>
    <dgm:cxn modelId="{918C08AE-4C9A-427F-B227-EB31337EE3E6}" type="presParOf" srcId="{FC374511-F668-491F-8B50-C9A67582E5A9}" destId="{6BAADF1A-EAD6-4BFB-848B-02080C6E484B}" srcOrd="1" destOrd="0" presId="urn:microsoft.com/office/officeart/2018/5/layout/IconCircleLabelList"/>
    <dgm:cxn modelId="{88204A4C-01FC-47C3-8F14-34AD62849160}" type="presParOf" srcId="{FC374511-F668-491F-8B50-C9A67582E5A9}" destId="{5BE4E244-554C-409B-B0FC-E541D5FD8B49}" srcOrd="2" destOrd="0" presId="urn:microsoft.com/office/officeart/2018/5/layout/IconCircleLabelList"/>
    <dgm:cxn modelId="{A1C8FBEA-BC99-49FC-9D49-674A52F20B66}" type="presParOf" srcId="{5BE4E244-554C-409B-B0FC-E541D5FD8B49}" destId="{259EC987-BEB6-4298-AB1A-20995315F5EF}" srcOrd="0" destOrd="0" presId="urn:microsoft.com/office/officeart/2018/5/layout/IconCircleLabelList"/>
    <dgm:cxn modelId="{F0E8977D-C6E7-4094-8CA5-58267415FB72}" type="presParOf" srcId="{5BE4E244-554C-409B-B0FC-E541D5FD8B49}" destId="{D7EED1A1-359A-4A8A-87FF-18347189CAB7}" srcOrd="1" destOrd="0" presId="urn:microsoft.com/office/officeart/2018/5/layout/IconCircleLabelList"/>
    <dgm:cxn modelId="{A7937634-0A3B-4E2A-B62D-466E8CC593F0}" type="presParOf" srcId="{5BE4E244-554C-409B-B0FC-E541D5FD8B49}" destId="{7314F053-9047-4DB2-8407-7F20E035D338}" srcOrd="2" destOrd="0" presId="urn:microsoft.com/office/officeart/2018/5/layout/IconCircleLabelList"/>
    <dgm:cxn modelId="{C4A15927-3525-4627-8AB0-B7BC3440F588}" type="presParOf" srcId="{5BE4E244-554C-409B-B0FC-E541D5FD8B49}" destId="{840D1794-96D1-4FE7-AD8E-C73779B50EC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647E938-A895-4132-83DE-E4BECAE30059}" type="doc">
      <dgm:prSet loTypeId="urn:microsoft.com/office/officeart/2005/8/layout/hierarchy1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en-US"/>
        </a:p>
      </dgm:t>
    </dgm:pt>
    <dgm:pt modelId="{23BC7D2F-44E2-49F1-A4C7-AA208CB7E0D0}">
      <dgm:prSet/>
      <dgm:spPr/>
      <dgm:t>
        <a:bodyPr/>
        <a:lstStyle/>
        <a:p>
          <a:r>
            <a:rPr lang="nl-BE" b="0" i="0" baseline="0"/>
            <a:t>LoginGraceTime inkorten</a:t>
          </a:r>
          <a:endParaRPr lang="en-US"/>
        </a:p>
      </dgm:t>
    </dgm:pt>
    <dgm:pt modelId="{E199F539-2508-4ABD-8FD3-0F7217E6194B}" type="parTrans" cxnId="{40FAA39A-5FEF-4561-93F7-A68EF9B3A90F}">
      <dgm:prSet/>
      <dgm:spPr/>
      <dgm:t>
        <a:bodyPr/>
        <a:lstStyle/>
        <a:p>
          <a:endParaRPr lang="en-US"/>
        </a:p>
      </dgm:t>
    </dgm:pt>
    <dgm:pt modelId="{4E0B001E-B2EC-4A00-981D-C8E28F05C3AA}" type="sibTrans" cxnId="{40FAA39A-5FEF-4561-93F7-A68EF9B3A90F}">
      <dgm:prSet/>
      <dgm:spPr/>
      <dgm:t>
        <a:bodyPr/>
        <a:lstStyle/>
        <a:p>
          <a:endParaRPr lang="en-US"/>
        </a:p>
      </dgm:t>
    </dgm:pt>
    <dgm:pt modelId="{AE9128F4-B5F4-4CA5-A2C1-E6038F7E3B3E}">
      <dgm:prSet/>
      <dgm:spPr/>
      <dgm:t>
        <a:bodyPr/>
        <a:lstStyle/>
        <a:p>
          <a:r>
            <a:rPr lang="en-US" dirty="0" err="1"/>
            <a:t>MaxStartups</a:t>
          </a:r>
          <a:r>
            <a:rPr lang="en-US" dirty="0"/>
            <a:t> </a:t>
          </a:r>
          <a:r>
            <a:rPr lang="en-US" dirty="0" err="1"/>
            <a:t>verlagen</a:t>
          </a:r>
          <a:endParaRPr lang="en-US" dirty="0"/>
        </a:p>
      </dgm:t>
    </dgm:pt>
    <dgm:pt modelId="{943557CB-9B54-4B96-9BF2-AE1ED3E6560A}" type="parTrans" cxnId="{2EF2AEAF-9AE6-4926-96C4-3D80F5CF66B5}">
      <dgm:prSet/>
      <dgm:spPr/>
      <dgm:t>
        <a:bodyPr/>
        <a:lstStyle/>
        <a:p>
          <a:endParaRPr lang="en-US"/>
        </a:p>
      </dgm:t>
    </dgm:pt>
    <dgm:pt modelId="{1D01815A-CD01-4B6F-9459-E8DF709C9D33}" type="sibTrans" cxnId="{2EF2AEAF-9AE6-4926-96C4-3D80F5CF66B5}">
      <dgm:prSet/>
      <dgm:spPr/>
      <dgm:t>
        <a:bodyPr/>
        <a:lstStyle/>
        <a:p>
          <a:endParaRPr lang="en-US"/>
        </a:p>
      </dgm:t>
    </dgm:pt>
    <dgm:pt modelId="{608B2D5B-872E-4D99-B6A5-9FCF6F5252FB}">
      <dgm:prSet/>
      <dgm:spPr/>
      <dgm:t>
        <a:bodyPr/>
        <a:lstStyle/>
        <a:p>
          <a:r>
            <a:rPr lang="nl-BE" b="0" i="0" baseline="0" dirty="0"/>
            <a:t>Monitoring op SSH-activiteit</a:t>
          </a:r>
          <a:endParaRPr lang="en-US" dirty="0"/>
        </a:p>
      </dgm:t>
    </dgm:pt>
    <dgm:pt modelId="{5590810D-335B-4072-8BAB-B8D8BB1D630E}" type="parTrans" cxnId="{FC4051E0-073F-4052-AA15-9B18409EBE59}">
      <dgm:prSet/>
      <dgm:spPr/>
      <dgm:t>
        <a:bodyPr/>
        <a:lstStyle/>
        <a:p>
          <a:endParaRPr lang="en-US"/>
        </a:p>
      </dgm:t>
    </dgm:pt>
    <dgm:pt modelId="{48478FF7-7736-4222-8404-98063575812E}" type="sibTrans" cxnId="{FC4051E0-073F-4052-AA15-9B18409EBE59}">
      <dgm:prSet/>
      <dgm:spPr/>
      <dgm:t>
        <a:bodyPr/>
        <a:lstStyle/>
        <a:p>
          <a:endParaRPr lang="en-US"/>
        </a:p>
      </dgm:t>
    </dgm:pt>
    <dgm:pt modelId="{264B5FBA-02D9-4481-A094-5E3711B07952}">
      <dgm:prSet/>
      <dgm:spPr/>
      <dgm:t>
        <a:bodyPr/>
        <a:lstStyle/>
        <a:p>
          <a:r>
            <a:rPr lang="nl-BE" b="0" i="0" baseline="0" dirty="0" err="1"/>
            <a:t>SELinux</a:t>
          </a:r>
          <a:r>
            <a:rPr lang="nl-BE" b="0" i="0" baseline="0" dirty="0"/>
            <a:t> of </a:t>
          </a:r>
          <a:r>
            <a:rPr lang="nl-BE" b="0" i="0" baseline="0" dirty="0" err="1"/>
            <a:t>AppArmor</a:t>
          </a:r>
          <a:r>
            <a:rPr lang="nl-BE" b="0" i="0" baseline="0" dirty="0"/>
            <a:t> activeren</a:t>
          </a:r>
          <a:endParaRPr lang="en-US" dirty="0"/>
        </a:p>
      </dgm:t>
    </dgm:pt>
    <dgm:pt modelId="{66C840BB-9C52-44D7-ACCA-1F60A5ACE52E}" type="parTrans" cxnId="{EEA3A487-F16F-426A-9392-5A10D4C7EF38}">
      <dgm:prSet/>
      <dgm:spPr/>
      <dgm:t>
        <a:bodyPr/>
        <a:lstStyle/>
        <a:p>
          <a:endParaRPr lang="nl-NL"/>
        </a:p>
      </dgm:t>
    </dgm:pt>
    <dgm:pt modelId="{B37FD6B7-4DF7-4A77-ACB8-B839BA05BF19}" type="sibTrans" cxnId="{EEA3A487-F16F-426A-9392-5A10D4C7EF38}">
      <dgm:prSet/>
      <dgm:spPr/>
      <dgm:t>
        <a:bodyPr/>
        <a:lstStyle/>
        <a:p>
          <a:endParaRPr lang="nl-NL"/>
        </a:p>
      </dgm:t>
    </dgm:pt>
    <dgm:pt modelId="{D2CFF11D-C2BA-4D37-9AB2-752CCA198755}" type="pres">
      <dgm:prSet presAssocID="{0647E938-A895-4132-83DE-E4BECAE30059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B51D8B6-694B-44CB-9FEA-60B4CA08EF19}" type="pres">
      <dgm:prSet presAssocID="{23BC7D2F-44E2-49F1-A4C7-AA208CB7E0D0}" presName="hierRoot1" presStyleCnt="0"/>
      <dgm:spPr/>
    </dgm:pt>
    <dgm:pt modelId="{7A05F039-E98B-4BB9-9A3A-784CE1C661CF}" type="pres">
      <dgm:prSet presAssocID="{23BC7D2F-44E2-49F1-A4C7-AA208CB7E0D0}" presName="composite" presStyleCnt="0"/>
      <dgm:spPr/>
    </dgm:pt>
    <dgm:pt modelId="{A5A4982E-8FEE-4942-810D-88F8131A5FD2}" type="pres">
      <dgm:prSet presAssocID="{23BC7D2F-44E2-49F1-A4C7-AA208CB7E0D0}" presName="background" presStyleLbl="node0" presStyleIdx="0" presStyleCnt="4"/>
      <dgm:spPr/>
    </dgm:pt>
    <dgm:pt modelId="{51E3F94F-455A-48B6-80F4-A55CAF3F1C10}" type="pres">
      <dgm:prSet presAssocID="{23BC7D2F-44E2-49F1-A4C7-AA208CB7E0D0}" presName="text" presStyleLbl="fgAcc0" presStyleIdx="0" presStyleCnt="4">
        <dgm:presLayoutVars>
          <dgm:chPref val="3"/>
        </dgm:presLayoutVars>
      </dgm:prSet>
      <dgm:spPr/>
    </dgm:pt>
    <dgm:pt modelId="{EF75AC30-BC96-4AE8-8997-854FE172DD91}" type="pres">
      <dgm:prSet presAssocID="{23BC7D2F-44E2-49F1-A4C7-AA208CB7E0D0}" presName="hierChild2" presStyleCnt="0"/>
      <dgm:spPr/>
    </dgm:pt>
    <dgm:pt modelId="{DCA6A412-E6E4-4764-AC27-9FD6238517EB}" type="pres">
      <dgm:prSet presAssocID="{AE9128F4-B5F4-4CA5-A2C1-E6038F7E3B3E}" presName="hierRoot1" presStyleCnt="0"/>
      <dgm:spPr/>
    </dgm:pt>
    <dgm:pt modelId="{2C890ADA-8F81-4236-9F37-8EE280A0B74D}" type="pres">
      <dgm:prSet presAssocID="{AE9128F4-B5F4-4CA5-A2C1-E6038F7E3B3E}" presName="composite" presStyleCnt="0"/>
      <dgm:spPr/>
    </dgm:pt>
    <dgm:pt modelId="{D0CB04A9-44B9-4A95-9E5E-5F385A8CE340}" type="pres">
      <dgm:prSet presAssocID="{AE9128F4-B5F4-4CA5-A2C1-E6038F7E3B3E}" presName="background" presStyleLbl="node0" presStyleIdx="1" presStyleCnt="4"/>
      <dgm:spPr/>
    </dgm:pt>
    <dgm:pt modelId="{B9940C48-50CE-4B5C-8634-EE702B141616}" type="pres">
      <dgm:prSet presAssocID="{AE9128F4-B5F4-4CA5-A2C1-E6038F7E3B3E}" presName="text" presStyleLbl="fgAcc0" presStyleIdx="1" presStyleCnt="4">
        <dgm:presLayoutVars>
          <dgm:chPref val="3"/>
        </dgm:presLayoutVars>
      </dgm:prSet>
      <dgm:spPr/>
    </dgm:pt>
    <dgm:pt modelId="{CC2AC369-F867-4246-9853-1446C0D3BD0D}" type="pres">
      <dgm:prSet presAssocID="{AE9128F4-B5F4-4CA5-A2C1-E6038F7E3B3E}" presName="hierChild2" presStyleCnt="0"/>
      <dgm:spPr/>
    </dgm:pt>
    <dgm:pt modelId="{7943F463-9B12-4C04-8CC9-57375989EEEF}" type="pres">
      <dgm:prSet presAssocID="{608B2D5B-872E-4D99-B6A5-9FCF6F5252FB}" presName="hierRoot1" presStyleCnt="0"/>
      <dgm:spPr/>
    </dgm:pt>
    <dgm:pt modelId="{F6743890-0340-4943-A430-A6C381C36B25}" type="pres">
      <dgm:prSet presAssocID="{608B2D5B-872E-4D99-B6A5-9FCF6F5252FB}" presName="composite" presStyleCnt="0"/>
      <dgm:spPr/>
    </dgm:pt>
    <dgm:pt modelId="{6C2BFFEA-94CF-4730-8ACA-62F4DE527E97}" type="pres">
      <dgm:prSet presAssocID="{608B2D5B-872E-4D99-B6A5-9FCF6F5252FB}" presName="background" presStyleLbl="node0" presStyleIdx="2" presStyleCnt="4"/>
      <dgm:spPr/>
    </dgm:pt>
    <dgm:pt modelId="{28F69373-60F8-416B-A812-56EEAA22E4E1}" type="pres">
      <dgm:prSet presAssocID="{608B2D5B-872E-4D99-B6A5-9FCF6F5252FB}" presName="text" presStyleLbl="fgAcc0" presStyleIdx="2" presStyleCnt="4">
        <dgm:presLayoutVars>
          <dgm:chPref val="3"/>
        </dgm:presLayoutVars>
      </dgm:prSet>
      <dgm:spPr/>
    </dgm:pt>
    <dgm:pt modelId="{801726D1-0EDB-4BBE-913F-09470EA80B9B}" type="pres">
      <dgm:prSet presAssocID="{608B2D5B-872E-4D99-B6A5-9FCF6F5252FB}" presName="hierChild2" presStyleCnt="0"/>
      <dgm:spPr/>
    </dgm:pt>
    <dgm:pt modelId="{4458097E-E0CA-401E-9995-D061B64CF345}" type="pres">
      <dgm:prSet presAssocID="{264B5FBA-02D9-4481-A094-5E3711B07952}" presName="hierRoot1" presStyleCnt="0"/>
      <dgm:spPr/>
    </dgm:pt>
    <dgm:pt modelId="{CE81BEA2-504E-4D92-B969-EF7E306A496D}" type="pres">
      <dgm:prSet presAssocID="{264B5FBA-02D9-4481-A094-5E3711B07952}" presName="composite" presStyleCnt="0"/>
      <dgm:spPr/>
    </dgm:pt>
    <dgm:pt modelId="{E77E83FD-A000-4D1A-B9CA-755CFC7FCB18}" type="pres">
      <dgm:prSet presAssocID="{264B5FBA-02D9-4481-A094-5E3711B07952}" presName="background" presStyleLbl="node0" presStyleIdx="3" presStyleCnt="4"/>
      <dgm:spPr/>
    </dgm:pt>
    <dgm:pt modelId="{D72B565F-C7FC-46F1-BAFA-5AB1EF3DB504}" type="pres">
      <dgm:prSet presAssocID="{264B5FBA-02D9-4481-A094-5E3711B07952}" presName="text" presStyleLbl="fgAcc0" presStyleIdx="3" presStyleCnt="4">
        <dgm:presLayoutVars>
          <dgm:chPref val="3"/>
        </dgm:presLayoutVars>
      </dgm:prSet>
      <dgm:spPr/>
    </dgm:pt>
    <dgm:pt modelId="{A1C3245F-4259-41DD-9F6A-A7797434C456}" type="pres">
      <dgm:prSet presAssocID="{264B5FBA-02D9-4481-A094-5E3711B07952}" presName="hierChild2" presStyleCnt="0"/>
      <dgm:spPr/>
    </dgm:pt>
  </dgm:ptLst>
  <dgm:cxnLst>
    <dgm:cxn modelId="{CB3AD903-76B7-4B94-8B13-DABE2C40E019}" type="presOf" srcId="{23BC7D2F-44E2-49F1-A4C7-AA208CB7E0D0}" destId="{51E3F94F-455A-48B6-80F4-A55CAF3F1C10}" srcOrd="0" destOrd="0" presId="urn:microsoft.com/office/officeart/2005/8/layout/hierarchy1"/>
    <dgm:cxn modelId="{2FE62F4F-53E5-4E0B-9EA8-28D8B87B9DAE}" type="presOf" srcId="{608B2D5B-872E-4D99-B6A5-9FCF6F5252FB}" destId="{28F69373-60F8-416B-A812-56EEAA22E4E1}" srcOrd="0" destOrd="0" presId="urn:microsoft.com/office/officeart/2005/8/layout/hierarchy1"/>
    <dgm:cxn modelId="{EEA3A487-F16F-426A-9392-5A10D4C7EF38}" srcId="{0647E938-A895-4132-83DE-E4BECAE30059}" destId="{264B5FBA-02D9-4481-A094-5E3711B07952}" srcOrd="3" destOrd="0" parTransId="{66C840BB-9C52-44D7-ACCA-1F60A5ACE52E}" sibTransId="{B37FD6B7-4DF7-4A77-ACB8-B839BA05BF19}"/>
    <dgm:cxn modelId="{4CFAAB95-F073-4DF9-A5BF-64C3A44248AC}" type="presOf" srcId="{0647E938-A895-4132-83DE-E4BECAE30059}" destId="{D2CFF11D-C2BA-4D37-9AB2-752CCA198755}" srcOrd="0" destOrd="0" presId="urn:microsoft.com/office/officeart/2005/8/layout/hierarchy1"/>
    <dgm:cxn modelId="{40FAA39A-5FEF-4561-93F7-A68EF9B3A90F}" srcId="{0647E938-A895-4132-83DE-E4BECAE30059}" destId="{23BC7D2F-44E2-49F1-A4C7-AA208CB7E0D0}" srcOrd="0" destOrd="0" parTransId="{E199F539-2508-4ABD-8FD3-0F7217E6194B}" sibTransId="{4E0B001E-B2EC-4A00-981D-C8E28F05C3AA}"/>
    <dgm:cxn modelId="{2EF2AEAF-9AE6-4926-96C4-3D80F5CF66B5}" srcId="{0647E938-A895-4132-83DE-E4BECAE30059}" destId="{AE9128F4-B5F4-4CA5-A2C1-E6038F7E3B3E}" srcOrd="1" destOrd="0" parTransId="{943557CB-9B54-4B96-9BF2-AE1ED3E6560A}" sibTransId="{1D01815A-CD01-4B6F-9459-E8DF709C9D33}"/>
    <dgm:cxn modelId="{C2EFBFC7-E403-483C-A655-459B45EF4A00}" type="presOf" srcId="{264B5FBA-02D9-4481-A094-5E3711B07952}" destId="{D72B565F-C7FC-46F1-BAFA-5AB1EF3DB504}" srcOrd="0" destOrd="0" presId="urn:microsoft.com/office/officeart/2005/8/layout/hierarchy1"/>
    <dgm:cxn modelId="{FC4051E0-073F-4052-AA15-9B18409EBE59}" srcId="{0647E938-A895-4132-83DE-E4BECAE30059}" destId="{608B2D5B-872E-4D99-B6A5-9FCF6F5252FB}" srcOrd="2" destOrd="0" parTransId="{5590810D-335B-4072-8BAB-B8D8BB1D630E}" sibTransId="{48478FF7-7736-4222-8404-98063575812E}"/>
    <dgm:cxn modelId="{CE82F1F3-7CC7-46AD-B82D-FE3AE2CF23D3}" type="presOf" srcId="{AE9128F4-B5F4-4CA5-A2C1-E6038F7E3B3E}" destId="{B9940C48-50CE-4B5C-8634-EE702B141616}" srcOrd="0" destOrd="0" presId="urn:microsoft.com/office/officeart/2005/8/layout/hierarchy1"/>
    <dgm:cxn modelId="{CA229728-6837-4758-A5F6-5A82117FD35A}" type="presParOf" srcId="{D2CFF11D-C2BA-4D37-9AB2-752CCA198755}" destId="{DB51D8B6-694B-44CB-9FEA-60B4CA08EF19}" srcOrd="0" destOrd="0" presId="urn:microsoft.com/office/officeart/2005/8/layout/hierarchy1"/>
    <dgm:cxn modelId="{E1A2BFB1-6D8C-433E-9605-E9777CE2DE5B}" type="presParOf" srcId="{DB51D8B6-694B-44CB-9FEA-60B4CA08EF19}" destId="{7A05F039-E98B-4BB9-9A3A-784CE1C661CF}" srcOrd="0" destOrd="0" presId="urn:microsoft.com/office/officeart/2005/8/layout/hierarchy1"/>
    <dgm:cxn modelId="{ECA95F3A-84A6-4BE1-8E65-C0C1437FE913}" type="presParOf" srcId="{7A05F039-E98B-4BB9-9A3A-784CE1C661CF}" destId="{A5A4982E-8FEE-4942-810D-88F8131A5FD2}" srcOrd="0" destOrd="0" presId="urn:microsoft.com/office/officeart/2005/8/layout/hierarchy1"/>
    <dgm:cxn modelId="{761EB5A8-8DD3-420B-9DFB-3403497CFF91}" type="presParOf" srcId="{7A05F039-E98B-4BB9-9A3A-784CE1C661CF}" destId="{51E3F94F-455A-48B6-80F4-A55CAF3F1C10}" srcOrd="1" destOrd="0" presId="urn:microsoft.com/office/officeart/2005/8/layout/hierarchy1"/>
    <dgm:cxn modelId="{F400AC3A-1FB1-4668-8D61-E96EA08804F7}" type="presParOf" srcId="{DB51D8B6-694B-44CB-9FEA-60B4CA08EF19}" destId="{EF75AC30-BC96-4AE8-8997-854FE172DD91}" srcOrd="1" destOrd="0" presId="urn:microsoft.com/office/officeart/2005/8/layout/hierarchy1"/>
    <dgm:cxn modelId="{5BFA2AE4-7F56-4689-90F4-2806701E194D}" type="presParOf" srcId="{D2CFF11D-C2BA-4D37-9AB2-752CCA198755}" destId="{DCA6A412-E6E4-4764-AC27-9FD6238517EB}" srcOrd="1" destOrd="0" presId="urn:microsoft.com/office/officeart/2005/8/layout/hierarchy1"/>
    <dgm:cxn modelId="{002F9515-617F-48CF-B2D4-1E58D0038536}" type="presParOf" srcId="{DCA6A412-E6E4-4764-AC27-9FD6238517EB}" destId="{2C890ADA-8F81-4236-9F37-8EE280A0B74D}" srcOrd="0" destOrd="0" presId="urn:microsoft.com/office/officeart/2005/8/layout/hierarchy1"/>
    <dgm:cxn modelId="{BA3B573C-03D1-4D97-A24E-DB0AF80B2F54}" type="presParOf" srcId="{2C890ADA-8F81-4236-9F37-8EE280A0B74D}" destId="{D0CB04A9-44B9-4A95-9E5E-5F385A8CE340}" srcOrd="0" destOrd="0" presId="urn:microsoft.com/office/officeart/2005/8/layout/hierarchy1"/>
    <dgm:cxn modelId="{614E0F65-F38C-4BE2-8D24-66864E98B872}" type="presParOf" srcId="{2C890ADA-8F81-4236-9F37-8EE280A0B74D}" destId="{B9940C48-50CE-4B5C-8634-EE702B141616}" srcOrd="1" destOrd="0" presId="urn:microsoft.com/office/officeart/2005/8/layout/hierarchy1"/>
    <dgm:cxn modelId="{2404D139-8108-495B-9EE9-5661DA116D1A}" type="presParOf" srcId="{DCA6A412-E6E4-4764-AC27-9FD6238517EB}" destId="{CC2AC369-F867-4246-9853-1446C0D3BD0D}" srcOrd="1" destOrd="0" presId="urn:microsoft.com/office/officeart/2005/8/layout/hierarchy1"/>
    <dgm:cxn modelId="{D1FE5463-55F8-477F-8EB6-F3D742F9CD01}" type="presParOf" srcId="{D2CFF11D-C2BA-4D37-9AB2-752CCA198755}" destId="{7943F463-9B12-4C04-8CC9-57375989EEEF}" srcOrd="2" destOrd="0" presId="urn:microsoft.com/office/officeart/2005/8/layout/hierarchy1"/>
    <dgm:cxn modelId="{29CC7894-81CC-4133-BA64-1BFF86060B16}" type="presParOf" srcId="{7943F463-9B12-4C04-8CC9-57375989EEEF}" destId="{F6743890-0340-4943-A430-A6C381C36B25}" srcOrd="0" destOrd="0" presId="urn:microsoft.com/office/officeart/2005/8/layout/hierarchy1"/>
    <dgm:cxn modelId="{F711F6D4-0C0D-4664-9234-B20606D6C894}" type="presParOf" srcId="{F6743890-0340-4943-A430-A6C381C36B25}" destId="{6C2BFFEA-94CF-4730-8ACA-62F4DE527E97}" srcOrd="0" destOrd="0" presId="urn:microsoft.com/office/officeart/2005/8/layout/hierarchy1"/>
    <dgm:cxn modelId="{BCC41E6E-ECA7-480D-A22F-2263CA94EF78}" type="presParOf" srcId="{F6743890-0340-4943-A430-A6C381C36B25}" destId="{28F69373-60F8-416B-A812-56EEAA22E4E1}" srcOrd="1" destOrd="0" presId="urn:microsoft.com/office/officeart/2005/8/layout/hierarchy1"/>
    <dgm:cxn modelId="{5674666B-E00C-4BDE-A84D-9A8AB950B169}" type="presParOf" srcId="{7943F463-9B12-4C04-8CC9-57375989EEEF}" destId="{801726D1-0EDB-4BBE-913F-09470EA80B9B}" srcOrd="1" destOrd="0" presId="urn:microsoft.com/office/officeart/2005/8/layout/hierarchy1"/>
    <dgm:cxn modelId="{93FAB40B-3012-4FBF-BD2D-67C08926E0A1}" type="presParOf" srcId="{D2CFF11D-C2BA-4D37-9AB2-752CCA198755}" destId="{4458097E-E0CA-401E-9995-D061B64CF345}" srcOrd="3" destOrd="0" presId="urn:microsoft.com/office/officeart/2005/8/layout/hierarchy1"/>
    <dgm:cxn modelId="{9EF392F6-7EA7-4298-A77F-EB3DAF89C601}" type="presParOf" srcId="{4458097E-E0CA-401E-9995-D061B64CF345}" destId="{CE81BEA2-504E-4D92-B969-EF7E306A496D}" srcOrd="0" destOrd="0" presId="urn:microsoft.com/office/officeart/2005/8/layout/hierarchy1"/>
    <dgm:cxn modelId="{E1BEBB43-5864-4B1E-BFE9-531218DA5CE0}" type="presParOf" srcId="{CE81BEA2-504E-4D92-B969-EF7E306A496D}" destId="{E77E83FD-A000-4D1A-B9CA-755CFC7FCB18}" srcOrd="0" destOrd="0" presId="urn:microsoft.com/office/officeart/2005/8/layout/hierarchy1"/>
    <dgm:cxn modelId="{8DF99788-3994-4A2D-9A8B-14E6ECADF5F6}" type="presParOf" srcId="{CE81BEA2-504E-4D92-B969-EF7E306A496D}" destId="{D72B565F-C7FC-46F1-BAFA-5AB1EF3DB504}" srcOrd="1" destOrd="0" presId="urn:microsoft.com/office/officeart/2005/8/layout/hierarchy1"/>
    <dgm:cxn modelId="{D18D7D5D-09C7-4EAD-BAA3-5F9C4C742BF2}" type="presParOf" srcId="{4458097E-E0CA-401E-9995-D061B64CF345}" destId="{A1C3245F-4259-41DD-9F6A-A7797434C45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16D9B273-BF5D-45DE-8043-F18D1DA557A8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F3D3509-BEBB-4B06-9FB2-5CED7F946514}">
      <dgm:prSet/>
      <dgm:spPr/>
      <dgm:t>
        <a:bodyPr/>
        <a:lstStyle/>
        <a:p>
          <a:pPr>
            <a:defRPr cap="all"/>
          </a:pPr>
          <a:r>
            <a:rPr lang="nl-BE" b="0" i="0" baseline="0"/>
            <a:t>Back-ups, logging naar extern systeem</a:t>
          </a:r>
          <a:endParaRPr lang="en-US"/>
        </a:p>
      </dgm:t>
    </dgm:pt>
    <dgm:pt modelId="{6E5A1EEC-4591-44B9-A86D-C3172E42F291}" type="parTrans" cxnId="{6241375A-2DDA-4E02-AAF0-453AB36851B5}">
      <dgm:prSet/>
      <dgm:spPr/>
      <dgm:t>
        <a:bodyPr/>
        <a:lstStyle/>
        <a:p>
          <a:endParaRPr lang="en-US"/>
        </a:p>
      </dgm:t>
    </dgm:pt>
    <dgm:pt modelId="{678A987D-CEE4-4237-B915-EFF0967A076D}" type="sibTrans" cxnId="{6241375A-2DDA-4E02-AAF0-453AB36851B5}">
      <dgm:prSet/>
      <dgm:spPr/>
      <dgm:t>
        <a:bodyPr/>
        <a:lstStyle/>
        <a:p>
          <a:endParaRPr lang="en-US"/>
        </a:p>
      </dgm:t>
    </dgm:pt>
    <dgm:pt modelId="{F039C43C-D64E-44D9-A8CD-D6B2F3A8BBD5}">
      <dgm:prSet/>
      <dgm:spPr/>
      <dgm:t>
        <a:bodyPr/>
        <a:lstStyle/>
        <a:p>
          <a:pPr>
            <a:defRPr cap="all"/>
          </a:pPr>
          <a:r>
            <a:rPr lang="nl-BE" b="0" i="0" baseline="0"/>
            <a:t>Patchbeheer automatiseren</a:t>
          </a:r>
          <a:endParaRPr lang="en-US"/>
        </a:p>
      </dgm:t>
    </dgm:pt>
    <dgm:pt modelId="{39A4D326-0275-4EA3-AF0B-0ACA4EDABF73}" type="parTrans" cxnId="{071C7C6B-7FC8-4727-BCAD-BC750050256C}">
      <dgm:prSet/>
      <dgm:spPr/>
      <dgm:t>
        <a:bodyPr/>
        <a:lstStyle/>
        <a:p>
          <a:endParaRPr lang="en-US"/>
        </a:p>
      </dgm:t>
    </dgm:pt>
    <dgm:pt modelId="{67B5DEC5-1CCF-4807-8928-08B4B8FE2DD1}" type="sibTrans" cxnId="{071C7C6B-7FC8-4727-BCAD-BC750050256C}">
      <dgm:prSet/>
      <dgm:spPr/>
      <dgm:t>
        <a:bodyPr/>
        <a:lstStyle/>
        <a:p>
          <a:endParaRPr lang="en-US"/>
        </a:p>
      </dgm:t>
    </dgm:pt>
    <dgm:pt modelId="{98D23403-AC13-42BA-86D0-ED2BBF1A3E51}">
      <dgm:prSet/>
      <dgm:spPr/>
      <dgm:t>
        <a:bodyPr/>
        <a:lstStyle/>
        <a:p>
          <a:pPr>
            <a:defRPr cap="all"/>
          </a:pPr>
          <a:r>
            <a:rPr lang="nl-BE" b="0" i="0" baseline="0"/>
            <a:t>Zero Trust aanpak</a:t>
          </a:r>
          <a:endParaRPr lang="en-US"/>
        </a:p>
      </dgm:t>
    </dgm:pt>
    <dgm:pt modelId="{B902C5E2-D989-4A52-8112-2ADAEFA7357B}" type="parTrans" cxnId="{C3EF0980-B198-467E-9500-BB2763E50139}">
      <dgm:prSet/>
      <dgm:spPr/>
      <dgm:t>
        <a:bodyPr/>
        <a:lstStyle/>
        <a:p>
          <a:endParaRPr lang="en-US"/>
        </a:p>
      </dgm:t>
    </dgm:pt>
    <dgm:pt modelId="{77A37D44-2E47-42CF-8743-53E97F0EB3C5}" type="sibTrans" cxnId="{C3EF0980-B198-467E-9500-BB2763E50139}">
      <dgm:prSet/>
      <dgm:spPr/>
      <dgm:t>
        <a:bodyPr/>
        <a:lstStyle/>
        <a:p>
          <a:endParaRPr lang="en-US"/>
        </a:p>
      </dgm:t>
    </dgm:pt>
    <dgm:pt modelId="{6791B6BC-986D-431E-9C31-9F3A1DB0835A}" type="pres">
      <dgm:prSet presAssocID="{16D9B273-BF5D-45DE-8043-F18D1DA557A8}" presName="root" presStyleCnt="0">
        <dgm:presLayoutVars>
          <dgm:dir/>
          <dgm:resizeHandles val="exact"/>
        </dgm:presLayoutVars>
      </dgm:prSet>
      <dgm:spPr/>
    </dgm:pt>
    <dgm:pt modelId="{2FAC3516-E96A-4F57-8F66-E5ECBD33B162}" type="pres">
      <dgm:prSet presAssocID="{6F3D3509-BEBB-4B06-9FB2-5CED7F946514}" presName="compNode" presStyleCnt="0"/>
      <dgm:spPr/>
    </dgm:pt>
    <dgm:pt modelId="{495F79B5-5458-4313-AA6C-064A65C28A2A}" type="pres">
      <dgm:prSet presAssocID="{6F3D3509-BEBB-4B06-9FB2-5CED7F946514}" presName="iconBgRect" presStyleLbl="bgShp" presStyleIdx="0" presStyleCnt="3"/>
      <dgm:spPr/>
    </dgm:pt>
    <dgm:pt modelId="{D10DD5DB-2620-4386-BFEB-78E258311803}" type="pres">
      <dgm:prSet presAssocID="{6F3D3509-BEBB-4B06-9FB2-5CED7F9465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perclip"/>
        </a:ext>
      </dgm:extLst>
    </dgm:pt>
    <dgm:pt modelId="{665ECC55-D735-4C13-8CF6-1DA50CCD6100}" type="pres">
      <dgm:prSet presAssocID="{6F3D3509-BEBB-4B06-9FB2-5CED7F946514}" presName="spaceRect" presStyleCnt="0"/>
      <dgm:spPr/>
    </dgm:pt>
    <dgm:pt modelId="{5F65AED0-6C5E-4669-9B8C-BED9FEA3284E}" type="pres">
      <dgm:prSet presAssocID="{6F3D3509-BEBB-4B06-9FB2-5CED7F946514}" presName="textRect" presStyleLbl="revTx" presStyleIdx="0" presStyleCnt="3">
        <dgm:presLayoutVars>
          <dgm:chMax val="1"/>
          <dgm:chPref val="1"/>
        </dgm:presLayoutVars>
      </dgm:prSet>
      <dgm:spPr/>
    </dgm:pt>
    <dgm:pt modelId="{CD56A455-B317-4055-8C2B-8D5853C95CA9}" type="pres">
      <dgm:prSet presAssocID="{678A987D-CEE4-4237-B915-EFF0967A076D}" presName="sibTrans" presStyleCnt="0"/>
      <dgm:spPr/>
    </dgm:pt>
    <dgm:pt modelId="{43B145DB-5A49-4F57-95D2-F8F49BAC9160}" type="pres">
      <dgm:prSet presAssocID="{F039C43C-D64E-44D9-A8CD-D6B2F3A8BBD5}" presName="compNode" presStyleCnt="0"/>
      <dgm:spPr/>
    </dgm:pt>
    <dgm:pt modelId="{9DB0FD97-0A76-4613-ABD6-DB56B93BA2E3}" type="pres">
      <dgm:prSet presAssocID="{F039C43C-D64E-44D9-A8CD-D6B2F3A8BBD5}" presName="iconBgRect" presStyleLbl="bgShp" presStyleIdx="1" presStyleCnt="3"/>
      <dgm:spPr/>
    </dgm:pt>
    <dgm:pt modelId="{3E9F7152-CB18-4142-BE7A-DCE137C23DEF}" type="pres">
      <dgm:prSet presAssocID="{F039C43C-D64E-44D9-A8CD-D6B2F3A8BBD5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ndwielen"/>
        </a:ext>
      </dgm:extLst>
    </dgm:pt>
    <dgm:pt modelId="{DF4EF34B-EC63-4E2D-BC4E-92C7B219D594}" type="pres">
      <dgm:prSet presAssocID="{F039C43C-D64E-44D9-A8CD-D6B2F3A8BBD5}" presName="spaceRect" presStyleCnt="0"/>
      <dgm:spPr/>
    </dgm:pt>
    <dgm:pt modelId="{36BF88EF-BB24-49D9-A655-8FC6DA105FF4}" type="pres">
      <dgm:prSet presAssocID="{F039C43C-D64E-44D9-A8CD-D6B2F3A8BBD5}" presName="textRect" presStyleLbl="revTx" presStyleIdx="1" presStyleCnt="3">
        <dgm:presLayoutVars>
          <dgm:chMax val="1"/>
          <dgm:chPref val="1"/>
        </dgm:presLayoutVars>
      </dgm:prSet>
      <dgm:spPr/>
    </dgm:pt>
    <dgm:pt modelId="{1DED7008-D9E0-4ED4-AD3F-FDDC3CAB09CA}" type="pres">
      <dgm:prSet presAssocID="{67B5DEC5-1CCF-4807-8928-08B4B8FE2DD1}" presName="sibTrans" presStyleCnt="0"/>
      <dgm:spPr/>
    </dgm:pt>
    <dgm:pt modelId="{A2579E7D-2DBC-4D99-ADF9-B077DC99F1BD}" type="pres">
      <dgm:prSet presAssocID="{98D23403-AC13-42BA-86D0-ED2BBF1A3E51}" presName="compNode" presStyleCnt="0"/>
      <dgm:spPr/>
    </dgm:pt>
    <dgm:pt modelId="{D2997A6E-6904-405C-8E6B-7048E055D3E0}" type="pres">
      <dgm:prSet presAssocID="{98D23403-AC13-42BA-86D0-ED2BBF1A3E51}" presName="iconBgRect" presStyleLbl="bgShp" presStyleIdx="2" presStyleCnt="3"/>
      <dgm:spPr/>
    </dgm:pt>
    <dgm:pt modelId="{7A8429F7-3A3E-4066-83D3-5198EA51C725}" type="pres">
      <dgm:prSet presAssocID="{98D23403-AC13-42BA-86D0-ED2BBF1A3E51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anddruk"/>
        </a:ext>
      </dgm:extLst>
    </dgm:pt>
    <dgm:pt modelId="{058F399A-3DF3-4E1D-B599-12F06E4CB813}" type="pres">
      <dgm:prSet presAssocID="{98D23403-AC13-42BA-86D0-ED2BBF1A3E51}" presName="spaceRect" presStyleCnt="0"/>
      <dgm:spPr/>
    </dgm:pt>
    <dgm:pt modelId="{5C6F287E-F605-40FF-BD17-4C70BA8026AE}" type="pres">
      <dgm:prSet presAssocID="{98D23403-AC13-42BA-86D0-ED2BBF1A3E51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71C7C6B-7FC8-4727-BCAD-BC750050256C}" srcId="{16D9B273-BF5D-45DE-8043-F18D1DA557A8}" destId="{F039C43C-D64E-44D9-A8CD-D6B2F3A8BBD5}" srcOrd="1" destOrd="0" parTransId="{39A4D326-0275-4EA3-AF0B-0ACA4EDABF73}" sibTransId="{67B5DEC5-1CCF-4807-8928-08B4B8FE2DD1}"/>
    <dgm:cxn modelId="{E3DFA46C-28C8-4696-8D37-993A77868A99}" type="presOf" srcId="{6F3D3509-BEBB-4B06-9FB2-5CED7F946514}" destId="{5F65AED0-6C5E-4669-9B8C-BED9FEA3284E}" srcOrd="0" destOrd="0" presId="urn:microsoft.com/office/officeart/2018/5/layout/IconCircleLabelList"/>
    <dgm:cxn modelId="{6241375A-2DDA-4E02-AAF0-453AB36851B5}" srcId="{16D9B273-BF5D-45DE-8043-F18D1DA557A8}" destId="{6F3D3509-BEBB-4B06-9FB2-5CED7F946514}" srcOrd="0" destOrd="0" parTransId="{6E5A1EEC-4591-44B9-A86D-C3172E42F291}" sibTransId="{678A987D-CEE4-4237-B915-EFF0967A076D}"/>
    <dgm:cxn modelId="{C3EF0980-B198-467E-9500-BB2763E50139}" srcId="{16D9B273-BF5D-45DE-8043-F18D1DA557A8}" destId="{98D23403-AC13-42BA-86D0-ED2BBF1A3E51}" srcOrd="2" destOrd="0" parTransId="{B902C5E2-D989-4A52-8112-2ADAEFA7357B}" sibTransId="{77A37D44-2E47-42CF-8743-53E97F0EB3C5}"/>
    <dgm:cxn modelId="{3567868F-A6EA-4E3D-9CED-3F1DCA9246A9}" type="presOf" srcId="{16D9B273-BF5D-45DE-8043-F18D1DA557A8}" destId="{6791B6BC-986D-431E-9C31-9F3A1DB0835A}" srcOrd="0" destOrd="0" presId="urn:microsoft.com/office/officeart/2018/5/layout/IconCircleLabelList"/>
    <dgm:cxn modelId="{4BEE28A8-79E4-4263-9945-4AF2F830A472}" type="presOf" srcId="{98D23403-AC13-42BA-86D0-ED2BBF1A3E51}" destId="{5C6F287E-F605-40FF-BD17-4C70BA8026AE}" srcOrd="0" destOrd="0" presId="urn:microsoft.com/office/officeart/2018/5/layout/IconCircleLabelList"/>
    <dgm:cxn modelId="{264683FB-33D1-4641-88A0-3E77A0DF24B5}" type="presOf" srcId="{F039C43C-D64E-44D9-A8CD-D6B2F3A8BBD5}" destId="{36BF88EF-BB24-49D9-A655-8FC6DA105FF4}" srcOrd="0" destOrd="0" presId="urn:microsoft.com/office/officeart/2018/5/layout/IconCircleLabelList"/>
    <dgm:cxn modelId="{757A3D28-E3D8-419F-8ABB-E579F8FEBEA4}" type="presParOf" srcId="{6791B6BC-986D-431E-9C31-9F3A1DB0835A}" destId="{2FAC3516-E96A-4F57-8F66-E5ECBD33B162}" srcOrd="0" destOrd="0" presId="urn:microsoft.com/office/officeart/2018/5/layout/IconCircleLabelList"/>
    <dgm:cxn modelId="{45D78725-CBCF-461D-9A49-A69A07A853AA}" type="presParOf" srcId="{2FAC3516-E96A-4F57-8F66-E5ECBD33B162}" destId="{495F79B5-5458-4313-AA6C-064A65C28A2A}" srcOrd="0" destOrd="0" presId="urn:microsoft.com/office/officeart/2018/5/layout/IconCircleLabelList"/>
    <dgm:cxn modelId="{466E8E4C-77DC-493F-8E12-28060E5B72D3}" type="presParOf" srcId="{2FAC3516-E96A-4F57-8F66-E5ECBD33B162}" destId="{D10DD5DB-2620-4386-BFEB-78E258311803}" srcOrd="1" destOrd="0" presId="urn:microsoft.com/office/officeart/2018/5/layout/IconCircleLabelList"/>
    <dgm:cxn modelId="{0427A29C-78F8-4A75-919B-5769A4D6F42A}" type="presParOf" srcId="{2FAC3516-E96A-4F57-8F66-E5ECBD33B162}" destId="{665ECC55-D735-4C13-8CF6-1DA50CCD6100}" srcOrd="2" destOrd="0" presId="urn:microsoft.com/office/officeart/2018/5/layout/IconCircleLabelList"/>
    <dgm:cxn modelId="{DD04F551-1040-4E4C-A65D-D8E7EB81665F}" type="presParOf" srcId="{2FAC3516-E96A-4F57-8F66-E5ECBD33B162}" destId="{5F65AED0-6C5E-4669-9B8C-BED9FEA3284E}" srcOrd="3" destOrd="0" presId="urn:microsoft.com/office/officeart/2018/5/layout/IconCircleLabelList"/>
    <dgm:cxn modelId="{4D899EBF-2088-40BD-B24A-1931D2ED0785}" type="presParOf" srcId="{6791B6BC-986D-431E-9C31-9F3A1DB0835A}" destId="{CD56A455-B317-4055-8C2B-8D5853C95CA9}" srcOrd="1" destOrd="0" presId="urn:microsoft.com/office/officeart/2018/5/layout/IconCircleLabelList"/>
    <dgm:cxn modelId="{0A378DB4-B236-465A-8948-612A8FAB91A8}" type="presParOf" srcId="{6791B6BC-986D-431E-9C31-9F3A1DB0835A}" destId="{43B145DB-5A49-4F57-95D2-F8F49BAC9160}" srcOrd="2" destOrd="0" presId="urn:microsoft.com/office/officeart/2018/5/layout/IconCircleLabelList"/>
    <dgm:cxn modelId="{EFC01C69-13E6-45E1-9116-82ABFEC41B33}" type="presParOf" srcId="{43B145DB-5A49-4F57-95D2-F8F49BAC9160}" destId="{9DB0FD97-0A76-4613-ABD6-DB56B93BA2E3}" srcOrd="0" destOrd="0" presId="urn:microsoft.com/office/officeart/2018/5/layout/IconCircleLabelList"/>
    <dgm:cxn modelId="{07C4E843-E34E-4D80-929E-46AD68968F7A}" type="presParOf" srcId="{43B145DB-5A49-4F57-95D2-F8F49BAC9160}" destId="{3E9F7152-CB18-4142-BE7A-DCE137C23DEF}" srcOrd="1" destOrd="0" presId="urn:microsoft.com/office/officeart/2018/5/layout/IconCircleLabelList"/>
    <dgm:cxn modelId="{8F5E1068-C3A4-4649-9A46-46E35AEE894A}" type="presParOf" srcId="{43B145DB-5A49-4F57-95D2-F8F49BAC9160}" destId="{DF4EF34B-EC63-4E2D-BC4E-92C7B219D594}" srcOrd="2" destOrd="0" presId="urn:microsoft.com/office/officeart/2018/5/layout/IconCircleLabelList"/>
    <dgm:cxn modelId="{E1CA344A-2337-4E00-ADAD-1E8BD1C41C08}" type="presParOf" srcId="{43B145DB-5A49-4F57-95D2-F8F49BAC9160}" destId="{36BF88EF-BB24-49D9-A655-8FC6DA105FF4}" srcOrd="3" destOrd="0" presId="urn:microsoft.com/office/officeart/2018/5/layout/IconCircleLabelList"/>
    <dgm:cxn modelId="{9505E002-E2ED-4A04-8730-CC466908D9F4}" type="presParOf" srcId="{6791B6BC-986D-431E-9C31-9F3A1DB0835A}" destId="{1DED7008-D9E0-4ED4-AD3F-FDDC3CAB09CA}" srcOrd="3" destOrd="0" presId="urn:microsoft.com/office/officeart/2018/5/layout/IconCircleLabelList"/>
    <dgm:cxn modelId="{993F4162-522E-43E9-AC99-0550897BE353}" type="presParOf" srcId="{6791B6BC-986D-431E-9C31-9F3A1DB0835A}" destId="{A2579E7D-2DBC-4D99-ADF9-B077DC99F1BD}" srcOrd="4" destOrd="0" presId="urn:microsoft.com/office/officeart/2018/5/layout/IconCircleLabelList"/>
    <dgm:cxn modelId="{7E3735B2-C639-4726-A556-96F44A61ABC5}" type="presParOf" srcId="{A2579E7D-2DBC-4D99-ADF9-B077DC99F1BD}" destId="{D2997A6E-6904-405C-8E6B-7048E055D3E0}" srcOrd="0" destOrd="0" presId="urn:microsoft.com/office/officeart/2018/5/layout/IconCircleLabelList"/>
    <dgm:cxn modelId="{05326427-6986-49C5-9C34-FFDF72ACFE15}" type="presParOf" srcId="{A2579E7D-2DBC-4D99-ADF9-B077DC99F1BD}" destId="{7A8429F7-3A3E-4066-83D3-5198EA51C725}" srcOrd="1" destOrd="0" presId="urn:microsoft.com/office/officeart/2018/5/layout/IconCircleLabelList"/>
    <dgm:cxn modelId="{017348B0-F2B1-42CC-A7F0-A3D3BB87D4A2}" type="presParOf" srcId="{A2579E7D-2DBC-4D99-ADF9-B077DC99F1BD}" destId="{058F399A-3DF3-4E1D-B599-12F06E4CB813}" srcOrd="2" destOrd="0" presId="urn:microsoft.com/office/officeart/2018/5/layout/IconCircleLabelList"/>
    <dgm:cxn modelId="{03892EE0-6114-47C2-B348-CB727FF262D1}" type="presParOf" srcId="{A2579E7D-2DBC-4D99-ADF9-B077DC99F1BD}" destId="{5C6F287E-F605-40FF-BD17-4C70BA8026AE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B72C454-7A64-4E5D-86BB-69D57780CBCB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EC4BA1-8868-48EE-B5B2-36ADA0F2A615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0" i="0" kern="1200" baseline="0"/>
            <a:t>Kwetsbaarheid in </a:t>
          </a:r>
          <a:r>
            <a:rPr lang="nl-BE" sz="2100" b="1" i="0" kern="1200" baseline="0"/>
            <a:t>OpenSSH's sshd</a:t>
          </a:r>
          <a:endParaRPr lang="en-US" sz="2100" kern="1200"/>
        </a:p>
      </dsp:txBody>
      <dsp:txXfrm>
        <a:off x="299702" y="1282093"/>
        <a:ext cx="2200851" cy="1366505"/>
      </dsp:txXfrm>
    </dsp:sp>
    <dsp:sp modelId="{1539C1CF-87B6-47FA-992A-B0E10889A8F2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0BAE0DC-5315-4403-AC0F-649226F5FB43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i="0" kern="1200" baseline="0"/>
            <a:t>Race condition</a:t>
          </a:r>
          <a:r>
            <a:rPr lang="nl-BE" sz="2100" b="0" i="0" kern="1200" baseline="0"/>
            <a:t> in SIGALRM handler</a:t>
          </a:r>
          <a:endParaRPr lang="en-US" sz="2100" kern="1200"/>
        </a:p>
      </dsp:txBody>
      <dsp:txXfrm>
        <a:off x="3093555" y="1282093"/>
        <a:ext cx="2200851" cy="1366505"/>
      </dsp:txXfrm>
    </dsp:sp>
    <dsp:sp modelId="{CEE70B6A-2735-4BE5-B174-4AACCDBE4AE1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72F5CEA-3A84-4905-90EE-942C20FCBD33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1" i="0" kern="1200" baseline="0"/>
            <a:t>Remote Code Execution (RCE)</a:t>
          </a:r>
          <a:r>
            <a:rPr lang="nl-BE" sz="2100" b="0" i="0" kern="1200" baseline="0"/>
            <a:t> zonder authenticatie</a:t>
          </a:r>
          <a:endParaRPr lang="en-US" sz="2100" kern="1200"/>
        </a:p>
      </dsp:txBody>
      <dsp:txXfrm>
        <a:off x="5887408" y="1282093"/>
        <a:ext cx="2200851" cy="1366505"/>
      </dsp:txXfrm>
    </dsp:sp>
    <dsp:sp modelId="{323EBCA9-C9A9-48D0-B336-7101DEBFF2A3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3FDC65-EA73-4BF2-BF00-3EFEFB927E4D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100" b="0" i="0" kern="1200" baseline="0"/>
            <a:t>Aanval is </a:t>
          </a:r>
          <a:r>
            <a:rPr lang="nl-BE" sz="2100" b="1" i="0" kern="1200" baseline="0"/>
            <a:t>volledig automatisch uitvoerbaar</a:t>
          </a:r>
          <a:endParaRPr lang="en-US" sz="2100" kern="1200"/>
        </a:p>
      </dsp:txBody>
      <dsp:txXfrm>
        <a:off x="8681261" y="1282093"/>
        <a:ext cx="2200851" cy="136650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67E0F8-370E-4CB2-B763-02AEA81E3C0A}">
      <dsp:nvSpPr>
        <dsp:cNvPr id="0" name=""/>
        <dsp:cNvSpPr/>
      </dsp:nvSpPr>
      <dsp:spPr>
        <a:xfrm>
          <a:off x="3496905" y="1846"/>
          <a:ext cx="3934018" cy="888123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b="0" i="0" kern="1200" baseline="0"/>
            <a:t>Volledige systeemovername</a:t>
          </a:r>
          <a:endParaRPr lang="en-US" sz="2400" kern="1200"/>
        </a:p>
      </dsp:txBody>
      <dsp:txXfrm>
        <a:off x="3540260" y="45201"/>
        <a:ext cx="3847308" cy="801413"/>
      </dsp:txXfrm>
    </dsp:sp>
    <dsp:sp modelId="{05B6BE4B-B199-4719-A59F-3BCA9C9B3539}">
      <dsp:nvSpPr>
        <dsp:cNvPr id="0" name=""/>
        <dsp:cNvSpPr/>
      </dsp:nvSpPr>
      <dsp:spPr>
        <a:xfrm>
          <a:off x="3496905" y="934376"/>
          <a:ext cx="3934018" cy="888123"/>
        </a:xfrm>
        <a:prstGeom prst="round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b="0" i="0" kern="1200" baseline="0"/>
            <a:t>Kan elke OpenSSH-server raken (Linux, cloud, IoT)</a:t>
          </a:r>
          <a:endParaRPr lang="en-US" sz="2400" kern="1200"/>
        </a:p>
      </dsp:txBody>
      <dsp:txXfrm>
        <a:off x="3540260" y="977731"/>
        <a:ext cx="3847308" cy="801413"/>
      </dsp:txXfrm>
    </dsp:sp>
    <dsp:sp modelId="{B804CE44-793E-43FD-BDC7-B1BA2ADDD789}">
      <dsp:nvSpPr>
        <dsp:cNvPr id="0" name=""/>
        <dsp:cNvSpPr/>
      </dsp:nvSpPr>
      <dsp:spPr>
        <a:xfrm>
          <a:off x="3496905" y="1866905"/>
          <a:ext cx="3934018" cy="888123"/>
        </a:xfrm>
        <a:prstGeom prst="round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b="0" i="0" kern="1200" baseline="0"/>
            <a:t>Moeilijk op te sporen (race conditions = weinig logging)</a:t>
          </a:r>
          <a:endParaRPr lang="en-US" sz="2400" kern="1200"/>
        </a:p>
      </dsp:txBody>
      <dsp:txXfrm>
        <a:off x="3540260" y="1910260"/>
        <a:ext cx="3847308" cy="801413"/>
      </dsp:txXfrm>
    </dsp:sp>
    <dsp:sp modelId="{B0B625E3-3C20-481C-8D96-897CB77A8BF3}">
      <dsp:nvSpPr>
        <dsp:cNvPr id="0" name=""/>
        <dsp:cNvSpPr/>
      </dsp:nvSpPr>
      <dsp:spPr>
        <a:xfrm>
          <a:off x="3496905" y="2799435"/>
          <a:ext cx="3934018" cy="888123"/>
        </a:xfrm>
        <a:prstGeom prst="round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400" b="0" i="0" kern="1200" baseline="0"/>
            <a:t>Grote schaal mogelijk door automatisatie</a:t>
          </a:r>
          <a:endParaRPr lang="en-US" sz="2400" kern="1200"/>
        </a:p>
      </dsp:txBody>
      <dsp:txXfrm>
        <a:off x="3540260" y="2842790"/>
        <a:ext cx="3847308" cy="8014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6F2A23E-68B7-40A2-A195-8765B8B3D247}">
      <dsp:nvSpPr>
        <dsp:cNvPr id="0" name=""/>
        <dsp:cNvSpPr/>
      </dsp:nvSpPr>
      <dsp:spPr>
        <a:xfrm>
          <a:off x="225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31E61A-D6D0-4D50-A06D-8BB67F8AFD53}">
      <dsp:nvSpPr>
        <dsp:cNvPr id="0" name=""/>
        <dsp:cNvSpPr/>
      </dsp:nvSpPr>
      <dsp:spPr>
        <a:xfrm>
          <a:off x="271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1EB367C-1F6E-499A-954D-6E78E203F676}">
      <dsp:nvSpPr>
        <dsp:cNvPr id="0" name=""/>
        <dsp:cNvSpPr/>
      </dsp:nvSpPr>
      <dsp:spPr>
        <a:xfrm>
          <a:off x="154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500" b="0" i="0" kern="1200" baseline="0"/>
            <a:t>SSH enkel via VPN of specifieke IP’s</a:t>
          </a:r>
          <a:endParaRPr lang="en-US" sz="2500" kern="1200"/>
        </a:p>
      </dsp:txBody>
      <dsp:txXfrm>
        <a:off x="1548914" y="2924702"/>
        <a:ext cx="3600000" cy="720000"/>
      </dsp:txXfrm>
    </dsp:sp>
    <dsp:sp modelId="{259EC987-BEB6-4298-AB1A-20995315F5EF}">
      <dsp:nvSpPr>
        <dsp:cNvPr id="0" name=""/>
        <dsp:cNvSpPr/>
      </dsp:nvSpPr>
      <dsp:spPr>
        <a:xfrm>
          <a:off x="6480914" y="44702"/>
          <a:ext cx="2196000" cy="2196000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ED1A1-359A-4A8A-87FF-18347189CAB7}">
      <dsp:nvSpPr>
        <dsp:cNvPr id="0" name=""/>
        <dsp:cNvSpPr/>
      </dsp:nvSpPr>
      <dsp:spPr>
        <a:xfrm>
          <a:off x="6948914" y="512702"/>
          <a:ext cx="1260000" cy="126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0D1794-96D1-4FE7-AD8E-C73779B50EC7}">
      <dsp:nvSpPr>
        <dsp:cNvPr id="0" name=""/>
        <dsp:cNvSpPr/>
      </dsp:nvSpPr>
      <dsp:spPr>
        <a:xfrm>
          <a:off x="5778914" y="2924702"/>
          <a:ext cx="36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500" b="0" i="0" kern="1200" baseline="0"/>
            <a:t>fail2ban of firewall rate limiting</a:t>
          </a:r>
          <a:endParaRPr lang="en-US" sz="2500" kern="1200"/>
        </a:p>
      </dsp:txBody>
      <dsp:txXfrm>
        <a:off x="5778914" y="2924702"/>
        <a:ext cx="360000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A4982E-8FEE-4942-810D-88F8131A5FD2}">
      <dsp:nvSpPr>
        <dsp:cNvPr id="0" name=""/>
        <dsp:cNvSpPr/>
      </dsp:nvSpPr>
      <dsp:spPr>
        <a:xfrm>
          <a:off x="3201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1E3F94F-455A-48B6-80F4-A55CAF3F1C10}">
      <dsp:nvSpPr>
        <dsp:cNvPr id="0" name=""/>
        <dsp:cNvSpPr/>
      </dsp:nvSpPr>
      <dsp:spPr>
        <a:xfrm>
          <a:off x="257188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b="0" i="0" kern="1200" baseline="0"/>
            <a:t>LoginGraceTime inkorten</a:t>
          </a:r>
          <a:endParaRPr lang="en-US" sz="2200" kern="1200"/>
        </a:p>
      </dsp:txBody>
      <dsp:txXfrm>
        <a:off x="299702" y="1282093"/>
        <a:ext cx="2200851" cy="1366505"/>
      </dsp:txXfrm>
    </dsp:sp>
    <dsp:sp modelId="{D0CB04A9-44B9-4A95-9E5E-5F385A8CE340}">
      <dsp:nvSpPr>
        <dsp:cNvPr id="0" name=""/>
        <dsp:cNvSpPr/>
      </dsp:nvSpPr>
      <dsp:spPr>
        <a:xfrm>
          <a:off x="2797054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940C48-50CE-4B5C-8634-EE702B141616}">
      <dsp:nvSpPr>
        <dsp:cNvPr id="0" name=""/>
        <dsp:cNvSpPr/>
      </dsp:nvSpPr>
      <dsp:spPr>
        <a:xfrm>
          <a:off x="3051041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 err="1"/>
            <a:t>MaxStartups</a:t>
          </a:r>
          <a:r>
            <a:rPr lang="en-US" sz="2200" kern="1200" dirty="0"/>
            <a:t> </a:t>
          </a:r>
          <a:r>
            <a:rPr lang="en-US" sz="2200" kern="1200" dirty="0" err="1"/>
            <a:t>verlagen</a:t>
          </a:r>
          <a:endParaRPr lang="en-US" sz="2200" kern="1200" dirty="0"/>
        </a:p>
      </dsp:txBody>
      <dsp:txXfrm>
        <a:off x="3093555" y="1282093"/>
        <a:ext cx="2200851" cy="1366505"/>
      </dsp:txXfrm>
    </dsp:sp>
    <dsp:sp modelId="{6C2BFFEA-94CF-4730-8ACA-62F4DE527E97}">
      <dsp:nvSpPr>
        <dsp:cNvPr id="0" name=""/>
        <dsp:cNvSpPr/>
      </dsp:nvSpPr>
      <dsp:spPr>
        <a:xfrm>
          <a:off x="5590907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69373-60F8-416B-A812-56EEAA22E4E1}">
      <dsp:nvSpPr>
        <dsp:cNvPr id="0" name=""/>
        <dsp:cNvSpPr/>
      </dsp:nvSpPr>
      <dsp:spPr>
        <a:xfrm>
          <a:off x="5844894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b="0" i="0" kern="1200" baseline="0" dirty="0"/>
            <a:t>Monitoring op SSH-activiteit</a:t>
          </a:r>
          <a:endParaRPr lang="en-US" sz="2200" kern="1200" dirty="0"/>
        </a:p>
      </dsp:txBody>
      <dsp:txXfrm>
        <a:off x="5887408" y="1282093"/>
        <a:ext cx="2200851" cy="1366505"/>
      </dsp:txXfrm>
    </dsp:sp>
    <dsp:sp modelId="{E77E83FD-A000-4D1A-B9CA-755CFC7FCB18}">
      <dsp:nvSpPr>
        <dsp:cNvPr id="0" name=""/>
        <dsp:cNvSpPr/>
      </dsp:nvSpPr>
      <dsp:spPr>
        <a:xfrm>
          <a:off x="8384760" y="998291"/>
          <a:ext cx="2285879" cy="1451533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2B565F-C7FC-46F1-BAFA-5AB1EF3DB504}">
      <dsp:nvSpPr>
        <dsp:cNvPr id="0" name=""/>
        <dsp:cNvSpPr/>
      </dsp:nvSpPr>
      <dsp:spPr>
        <a:xfrm>
          <a:off x="8638747" y="1239579"/>
          <a:ext cx="2285879" cy="1451533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2200" b="0" i="0" kern="1200" baseline="0" dirty="0" err="1"/>
            <a:t>SELinux</a:t>
          </a:r>
          <a:r>
            <a:rPr lang="nl-BE" sz="2200" b="0" i="0" kern="1200" baseline="0" dirty="0"/>
            <a:t> of </a:t>
          </a:r>
          <a:r>
            <a:rPr lang="nl-BE" sz="2200" b="0" i="0" kern="1200" baseline="0" dirty="0" err="1"/>
            <a:t>AppArmor</a:t>
          </a:r>
          <a:r>
            <a:rPr lang="nl-BE" sz="2200" b="0" i="0" kern="1200" baseline="0" dirty="0"/>
            <a:t> activeren</a:t>
          </a:r>
          <a:endParaRPr lang="en-US" sz="2200" kern="1200" dirty="0"/>
        </a:p>
      </dsp:txBody>
      <dsp:txXfrm>
        <a:off x="8681261" y="1282093"/>
        <a:ext cx="2200851" cy="136650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5F79B5-5458-4313-AA6C-064A65C28A2A}">
      <dsp:nvSpPr>
        <dsp:cNvPr id="0" name=""/>
        <dsp:cNvSpPr/>
      </dsp:nvSpPr>
      <dsp:spPr>
        <a:xfrm>
          <a:off x="718664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10DD5DB-2620-4386-BFEB-78E258311803}">
      <dsp:nvSpPr>
        <dsp:cNvPr id="0" name=""/>
        <dsp:cNvSpPr/>
      </dsp:nvSpPr>
      <dsp:spPr>
        <a:xfrm>
          <a:off x="1135476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65AED0-6C5E-4669-9B8C-BED9FEA3284E}">
      <dsp:nvSpPr>
        <dsp:cNvPr id="0" name=""/>
        <dsp:cNvSpPr/>
      </dsp:nvSpPr>
      <dsp:spPr>
        <a:xfrm>
          <a:off x="93445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400" b="0" i="0" kern="1200" baseline="0"/>
            <a:t>Back-ups, logging naar extern systeem</a:t>
          </a:r>
          <a:endParaRPr lang="en-US" sz="2400" kern="1200"/>
        </a:p>
      </dsp:txBody>
      <dsp:txXfrm>
        <a:off x="93445" y="2767202"/>
        <a:ext cx="3206250" cy="720000"/>
      </dsp:txXfrm>
    </dsp:sp>
    <dsp:sp modelId="{9DB0FD97-0A76-4613-ABD6-DB56B93BA2E3}">
      <dsp:nvSpPr>
        <dsp:cNvPr id="0" name=""/>
        <dsp:cNvSpPr/>
      </dsp:nvSpPr>
      <dsp:spPr>
        <a:xfrm>
          <a:off x="4486008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9F7152-CB18-4142-BE7A-DCE137C23DEF}">
      <dsp:nvSpPr>
        <dsp:cNvPr id="0" name=""/>
        <dsp:cNvSpPr/>
      </dsp:nvSpPr>
      <dsp:spPr>
        <a:xfrm>
          <a:off x="4902820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BF88EF-BB24-49D9-A655-8FC6DA105FF4}">
      <dsp:nvSpPr>
        <dsp:cNvPr id="0" name=""/>
        <dsp:cNvSpPr/>
      </dsp:nvSpPr>
      <dsp:spPr>
        <a:xfrm>
          <a:off x="3860789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400" b="0" i="0" kern="1200" baseline="0"/>
            <a:t>Patchbeheer automatiseren</a:t>
          </a:r>
          <a:endParaRPr lang="en-US" sz="2400" kern="1200"/>
        </a:p>
      </dsp:txBody>
      <dsp:txXfrm>
        <a:off x="3860789" y="2767202"/>
        <a:ext cx="3206250" cy="720000"/>
      </dsp:txXfrm>
    </dsp:sp>
    <dsp:sp modelId="{D2997A6E-6904-405C-8E6B-7048E055D3E0}">
      <dsp:nvSpPr>
        <dsp:cNvPr id="0" name=""/>
        <dsp:cNvSpPr/>
      </dsp:nvSpPr>
      <dsp:spPr>
        <a:xfrm>
          <a:off x="8253352" y="2022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8429F7-3A3E-4066-83D3-5198EA51C725}">
      <dsp:nvSpPr>
        <dsp:cNvPr id="0" name=""/>
        <dsp:cNvSpPr/>
      </dsp:nvSpPr>
      <dsp:spPr>
        <a:xfrm>
          <a:off x="8670164" y="6190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6F287E-F605-40FF-BD17-4C70BA8026AE}">
      <dsp:nvSpPr>
        <dsp:cNvPr id="0" name=""/>
        <dsp:cNvSpPr/>
      </dsp:nvSpPr>
      <dsp:spPr>
        <a:xfrm>
          <a:off x="7628133" y="27672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nl-BE" sz="2400" b="0" i="0" kern="1200" baseline="0"/>
            <a:t>Zero Trust aanpak</a:t>
          </a:r>
          <a:endParaRPr lang="en-US" sz="2400" kern="1200"/>
        </a:p>
      </dsp:txBody>
      <dsp:txXfrm>
        <a:off x="7628133" y="2767202"/>
        <a:ext cx="320625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E9225DB-6A32-2AB9-B693-C2D10874751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31264C56-2068-A7C0-6972-017285A6D4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DB6CEC-F354-8131-4437-5B3F4D547E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C8F470-3BAB-0F30-B3B2-F010ED075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03480A6-38D0-9063-9252-597DE7A25C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529034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0FB65A-E2E2-C659-4890-C53D5DBA3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D920ACBC-43C2-8C34-4B5E-FF255B0960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F70D0257-93CE-46CF-FFA7-97694105B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957C521-D59F-AFB9-43BE-505872B4C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0BF15C0-7C71-A674-77DF-420C85E81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190409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B1F351BC-62BD-5B0C-7A57-529F2555ED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895ACAB9-81CA-C190-6DDA-45FF44E0CA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BCAA06B-C918-1473-9F9C-3E9BC3E059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F708FFAB-A2CD-6EAD-4E96-627FF18EB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F3E2922-BD2E-D048-DAC7-D4F1F78D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76331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740CFCC-020A-9DBC-AA6C-C188C4963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371CC85-2ADC-2DDF-1293-DDBABC846E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8425C14-77C2-4580-038D-A8327F658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A2B79DB-33AA-1D45-C75C-E71172915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A23F46EB-1D42-7765-DF8D-C8AE2D84B7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671062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513AF1-BA20-2665-7674-451FDCB7CC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2549EF7-7314-ED47-BEA2-676C8AC73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3990A170-6303-9B11-A926-ED9C35217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94A685F-E9B6-73CB-9844-D33B25B0E9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186B129A-D1FF-D2F1-A982-79BCD4E41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1092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97C0B75-0B44-6B9B-0717-D1A945EF77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9C1B3CB-7C67-02B7-4D0F-F7A65A088F5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CAD1BC04-A73D-6913-68B0-49060CA7CC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593D2ACA-D54B-CFAB-3445-6237DABB1A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E19BDAA3-C044-9CC7-1819-BEE164D47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B920D90F-0E43-F54E-F47F-C0B022F3A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625579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C721D-652B-DE39-65EC-AF7B8BBC8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05A17308-8F23-EB74-1ADF-2591410624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4DC015E0-7B46-02E1-D24A-DCF7BE216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3B2E0A23-EE61-B989-1B43-7A1CB48447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1FD4803-7EED-6D5A-5420-9EFCD264879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AE879B-739A-ADF0-B8AB-7DFC7A30E6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D924B3E7-6CF6-E67C-762E-9953C1CC1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93DEED94-28A5-FBFD-C3BD-4F820A7933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9681178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7C515F-7471-5982-C8B8-D243FCCA4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3F218865-1BFE-0564-93C6-657D1ABC4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782B6DE7-6628-6EA3-B021-EE95662EB5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B7D40E45-E6FD-5926-A295-D6B405E1E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730484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F192F690-CDEF-FCD2-8F3C-6E31DB264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2DCC69AF-FE7C-68D3-AF6B-35C1DCFFF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E64FDC4-A0BB-50C7-DEDE-5B37B1EE4B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182424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D79E313-A38B-45DA-A9CB-25E53C3F3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957AFD9-DE0C-D767-226D-078A286FFB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2753C771-FB74-CE48-A624-8F6A193D71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AEA92CA-A88F-45C7-D68C-A81397FF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F8873991-CE80-1912-0277-481C23AD1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A1011D5-36EE-940B-B2DC-9A613C640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864799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E473704-24F7-0D45-9801-249065EEBB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0B0178AB-3C40-7EEA-02E1-DF366D7AB3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647B08E-04B2-0CCF-6916-E0E47B2689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CBAAFBA-0684-8CCC-11AD-AD4AC97A20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9A48AC3-B207-EA41-6239-C2C50EB6C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DE65D4D7-9897-8B31-C5CA-9990B0B99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62241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FB28A3A-4220-DF99-DEA0-3FC8D7667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5A6BE3A-B55E-AF7E-BA1A-F23C5BA642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59377E56-BF03-E144-726C-E58FC1BC02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88396B-D3AF-412A-8963-59B97FC88622}" type="datetimeFigureOut">
              <a:rPr lang="nl-NL" smtClean="0"/>
              <a:t>18-5-2025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FA34F32-0FB9-E4FA-B0C0-3648868032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91B2E77-0E0D-A127-0A36-C0DA71B0726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CC04E8-8B34-40D6-AA40-37E945994FDD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5725650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el 3">
            <a:extLst>
              <a:ext uri="{FF2B5EF4-FFF2-40B4-BE49-F238E27FC236}">
                <a16:creationId xmlns:a16="http://schemas.microsoft.com/office/drawing/2014/main" id="{7304F9DC-1B87-D81F-4639-9D32D7208A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nl-BE" sz="4800">
                <a:solidFill>
                  <a:srgbClr val="FFFFFF"/>
                </a:solidFill>
              </a:rPr>
              <a:t>CVE-2024-6387</a:t>
            </a:r>
            <a:endParaRPr lang="nl-NL" sz="4800">
              <a:solidFill>
                <a:srgbClr val="FFFFFF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ndertitel 4">
            <a:extLst>
              <a:ext uri="{FF2B5EF4-FFF2-40B4-BE49-F238E27FC236}">
                <a16:creationId xmlns:a16="http://schemas.microsoft.com/office/drawing/2014/main" id="{B1A37ECE-C215-8B75-1F58-F103468846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nl-BE">
                <a:solidFill>
                  <a:srgbClr val="FFFFFF"/>
                </a:solidFill>
              </a:rPr>
              <a:t>Remote Code Execution via OpenSSH</a:t>
            </a:r>
            <a:endParaRPr lang="nl-NL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14802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0B8BC5D-D129-3D0F-75D5-359D2E1BD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Wat is CVE-2024-6387?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FBA1075-FE2A-D564-4477-827003B9BB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7293987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503643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228515AB-9D57-DA4E-6C01-E037544AEB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Wat is de impact?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0FC168D-0391-B7FF-8293-5EE9C94FD7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003377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97470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CDA0A5D-133E-A7A2-664F-A0CEAF2FF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kumimoji="0" lang="nl-BE" altLang="nl-BE" sz="4800" b="1" i="0" u="none" strike="noStrike" cap="none" normalizeH="0" baseline="0">
                <a:ln>
                  <a:noFill/>
                </a:ln>
                <a:solidFill>
                  <a:srgbClr val="FFFFFF"/>
                </a:solidFill>
                <a:effectLst/>
                <a:latin typeface="Arial" panose="020B0604020202020204" pitchFamily="34" charset="0"/>
              </a:rPr>
              <a:t>Wat kan je doen?</a:t>
            </a:r>
            <a:endParaRPr lang="nl-NL" sz="4800">
              <a:solidFill>
                <a:srgbClr val="FFFFFF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51EC1ABC-D19E-00A5-3F30-351C7E823A9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31874" y="4797188"/>
            <a:ext cx="6051236" cy="124182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algn="r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altLang="nl-BE" b="0" i="0" u="none" strike="noStrike" cap="none" normalizeH="0" baseline="0">
              <a:ln>
                <a:noFill/>
              </a:ln>
              <a:solidFill>
                <a:srgbClr val="FFFFFF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9021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246C2-2304-281D-AAEE-799CA909D0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30CBC10C-EA78-26D8-08A7-2EB759E472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Beperk toegang: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C334268-1233-7186-D84C-B38DC08952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998418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392157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7C71C64E-E9AC-E0F9-6997-8E91FE3B5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Beveilig extra: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088E3A0-A895-C70F-8213-C65F9B9292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86243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5194401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2D5B16F-5827-A8AD-167F-2451B7B6F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3564" y="348865"/>
            <a:ext cx="9718111" cy="1576446"/>
          </a:xfrm>
        </p:spPr>
        <p:txBody>
          <a:bodyPr anchor="ctr">
            <a:normAutofit/>
          </a:bodyPr>
          <a:lstStyle/>
          <a:p>
            <a:r>
              <a:rPr lang="nl-BE" sz="4000">
                <a:solidFill>
                  <a:srgbClr val="FFFFFF"/>
                </a:solidFill>
              </a:rPr>
              <a:t>Voorbereid zijn:</a:t>
            </a:r>
            <a:endParaRPr lang="nl-NL" sz="4000">
              <a:solidFill>
                <a:srgbClr val="FFFFFF"/>
              </a:solidFill>
            </a:endParaRP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AB725C01-4741-41B0-3437-55BD241FB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4205587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22585500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114</Words>
  <Application>Microsoft Office PowerPoint</Application>
  <PresentationFormat>Breedbeeld</PresentationFormat>
  <Paragraphs>25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Kantoorthema</vt:lpstr>
      <vt:lpstr>CVE-2024-6387</vt:lpstr>
      <vt:lpstr>Wat is CVE-2024-6387?</vt:lpstr>
      <vt:lpstr>Wat is de impact?</vt:lpstr>
      <vt:lpstr>Wat kan je doen?</vt:lpstr>
      <vt:lpstr>Beperk toegang:</vt:lpstr>
      <vt:lpstr>Beveilig extra:</vt:lpstr>
      <vt:lpstr>Voorbereid zijn: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Joran Van Goethem</dc:creator>
  <cp:lastModifiedBy>Joran Van Goethem</cp:lastModifiedBy>
  <cp:revision>1</cp:revision>
  <dcterms:created xsi:type="dcterms:W3CDTF">2025-05-18T09:06:40Z</dcterms:created>
  <dcterms:modified xsi:type="dcterms:W3CDTF">2025-05-18T09:19:47Z</dcterms:modified>
</cp:coreProperties>
</file>