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9" r:id="rId3"/>
    <p:sldId id="257" r:id="rId4"/>
    <p:sldId id="258" r:id="rId5"/>
    <p:sldId id="266" r:id="rId6"/>
    <p:sldId id="259" r:id="rId7"/>
    <p:sldId id="260" r:id="rId8"/>
    <p:sldId id="261" r:id="rId9"/>
    <p:sldId id="263" r:id="rId10"/>
    <p:sldId id="265" r:id="rId11"/>
    <p:sldId id="267" r:id="rId12"/>
    <p:sldId id="270" r:id="rId13"/>
    <p:sldId id="268" r:id="rId14"/>
    <p:sldId id="271" r:id="rId15"/>
    <p:sldId id="272" r:id="rId16"/>
    <p:sldId id="273" r:id="rId17"/>
    <p:sldId id="264" r:id="rId18"/>
    <p:sldId id="2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327" dt="2021-05-14T13:08:30.580"/>
    <p1510:client id="{47659E9C-8791-AEBA-0722-5D268582B2FA}" v="116" dt="2021-05-14T13:14:29.710"/>
    <p1510:client id="{72CFC79F-A0EC-C000-19F2-C1595AB37437}" v="1890" dt="2021-05-14T12:54:27.876"/>
    <p1510:client id="{A051B03C-FD23-43B7-AE95-32CBA553FA7C}" v="11" dt="2021-05-14T12:13:07.314"/>
    <p1510:client id="{DCCFC79F-205A-C000-1792-EAEEC48CF1BC}" v="336" dt="2021-05-14T12:25:2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>
            <a:extLst>
              <a:ext uri="{FF2B5EF4-FFF2-40B4-BE49-F238E27FC236}">
                <a16:creationId xmlns:a16="http://schemas.microsoft.com/office/drawing/2014/main" id="{BAF3EA11-1ABE-49FE-8FA4-8BD084917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513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6E5094E9-C7DA-4D25-8B99-1049D363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cap="all">
                <a:solidFill>
                  <a:schemeClr val="accent1"/>
                </a:solidFill>
                <a:ea typeface="+mj-lt"/>
                <a:cs typeface="+mj-lt"/>
              </a:rPr>
              <a:t>Défi ESP – Application de bornes Bluetooth</a:t>
            </a:r>
            <a:endParaRPr lang="fr-FR">
              <a:solidFill>
                <a:schemeClr val="accent1"/>
              </a:solidFill>
              <a:cs typeface="Posterama"/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4522E6E-103B-4D1D-9383-75263B3C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620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Notre défi : Les bornes Bluetooth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021E6-E5AD-44EF-AACD-A116BB06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Mise à jour du SDK </a:t>
            </a:r>
            <a:r>
              <a:rPr lang="fr-FR" err="1">
                <a:cs typeface="Posterama"/>
              </a:rPr>
              <a:t>Estimote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6339C-A3D2-4B5E-8687-968A78A6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Nous avions une version antérieure du </a:t>
            </a:r>
            <a:r>
              <a:rPr lang="fr-FR" err="1">
                <a:ea typeface="+mn-lt"/>
                <a:cs typeface="+mn-lt"/>
              </a:rPr>
              <a:t>proximity</a:t>
            </a:r>
            <a:r>
              <a:rPr lang="fr-FR">
                <a:ea typeface="+mn-lt"/>
                <a:cs typeface="+mn-lt"/>
              </a:rPr>
              <a:t> SDK faite par 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. </a:t>
            </a:r>
          </a:p>
          <a:p>
            <a:r>
              <a:rPr lang="fr-FR"/>
              <a:t>Changements dans le </a:t>
            </a:r>
            <a:r>
              <a:rPr lang="fr-FR" err="1"/>
              <a:t>Graddle</a:t>
            </a:r>
            <a:r>
              <a:rPr lang="fr-FR"/>
              <a:t> </a:t>
            </a:r>
            <a:r>
              <a:rPr lang="fr-FR" err="1"/>
              <a:t>build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2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9710F-A221-4B75-8169-122C95B9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Essai de l'ancien SDK pour </a:t>
            </a:r>
            <a:r>
              <a:rPr lang="fr-FR" err="1">
                <a:cs typeface="Posterama"/>
              </a:rPr>
              <a:t>estimote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F8179-F85B-4FF7-99E9-CD2AD1AD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fr-FR"/>
              <a:t>Réplique le concept des beacons régions, monitoring et </a:t>
            </a:r>
            <a:r>
              <a:rPr lang="fr-FR" err="1"/>
              <a:t>ranging</a:t>
            </a:r>
            <a:r>
              <a:rPr lang="fr-FR"/>
              <a:t> fait par Android </a:t>
            </a:r>
          </a:p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Ce que le tutoriel nous a promis :</a:t>
            </a:r>
            <a:r>
              <a:rPr lang="fr-FR">
                <a:ea typeface="+mn-lt"/>
                <a:cs typeface="+mn-lt"/>
              </a:rPr>
              <a:t>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D’utiliser les signaux iBeacon pour nos balises</a:t>
            </a:r>
            <a:endParaRPr lang="fr-FR"/>
          </a:p>
          <a:p>
            <a:r>
              <a:rPr lang="fr-FR">
                <a:ea typeface="+mn-lt"/>
                <a:cs typeface="+mn-lt"/>
              </a:rPr>
              <a:t>De pouvoir faire du monitoring en arrière-plan des balises Estimotes</a:t>
            </a:r>
            <a:endParaRPr lang="fr-FR" err="1"/>
          </a:p>
          <a:p>
            <a:pPr lvl="1"/>
            <a:r>
              <a:rPr lang="fr-FR">
                <a:ea typeface="+mn-lt"/>
                <a:cs typeface="+mn-lt"/>
              </a:rPr>
              <a:t>Si les balises entraient à une certaine distance, il envoie une notification au téléphone nous inscrivant qu’une balise était entrer.</a:t>
            </a:r>
            <a:endParaRPr lang="fr-FR"/>
          </a:p>
          <a:p>
            <a:r>
              <a:rPr lang="fr-FR">
                <a:ea typeface="+mn-lt"/>
                <a:cs typeface="+mn-lt"/>
              </a:rPr>
              <a:t>Pouvoir déterminer la distance d’un beacon à l’aide de la force du signal </a:t>
            </a:r>
            <a:endParaRPr lang="fr-FR"/>
          </a:p>
          <a:p>
            <a:pPr lvl="1"/>
            <a:r>
              <a:rPr lang="en-CA">
                <a:ea typeface="+mn-lt"/>
                <a:cs typeface="+mn-lt"/>
              </a:rPr>
              <a:t>4 proximity zones (immediate, near, far et unknown (</a:t>
            </a:r>
            <a:r>
              <a:rPr lang="en-CA" err="1">
                <a:ea typeface="+mn-lt"/>
                <a:cs typeface="+mn-lt"/>
              </a:rPr>
              <a:t>très</a:t>
            </a:r>
            <a:r>
              <a:rPr lang="en-CA">
                <a:ea typeface="+mn-lt"/>
                <a:cs typeface="+mn-lt"/>
              </a:rPr>
              <a:t> </a:t>
            </a:r>
            <a:r>
              <a:rPr lang="en-CA" err="1">
                <a:ea typeface="+mn-lt"/>
                <a:cs typeface="+mn-lt"/>
              </a:rPr>
              <a:t>faible</a:t>
            </a:r>
            <a:r>
              <a:rPr lang="en-CA">
                <a:ea typeface="+mn-lt"/>
                <a:cs typeface="+mn-lt"/>
              </a:rPr>
              <a:t>) )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9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EE206-3FA0-4025-85E6-9FB93107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Posterama"/>
              </a:rPr>
              <a:t>Essaie de localiser nos bornes avec des applications préfabriqués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6D1B9-DDB5-4521-A730-3AE20F27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ea typeface="+mn-lt"/>
                <a:cs typeface="+mn-lt"/>
              </a:rPr>
              <a:t>Locate Beacon – Radius Networks, Inc.</a:t>
            </a:r>
            <a:endParaRPr lang="fr-FR"/>
          </a:p>
          <a:p>
            <a:r>
              <a:rPr lang="en-CA" err="1">
                <a:ea typeface="+mn-lt"/>
                <a:cs typeface="+mn-lt"/>
              </a:rPr>
              <a:t>nRF</a:t>
            </a:r>
            <a:r>
              <a:rPr lang="en-CA">
                <a:ea typeface="+mn-lt"/>
                <a:cs typeface="+mn-lt"/>
              </a:rPr>
              <a:t> Connect for mobile – Nordic Semiconductor ASA</a:t>
            </a:r>
            <a:endParaRPr lang="fr-FR"/>
          </a:p>
          <a:p>
            <a:r>
              <a:rPr lang="fr-FR">
                <a:ea typeface="+mn-lt"/>
                <a:cs typeface="+mn-lt"/>
              </a:rPr>
              <a:t>Beacon Scanner – Nicolas </a:t>
            </a:r>
            <a:r>
              <a:rPr lang="fr-FR" err="1">
                <a:ea typeface="+mn-lt"/>
                <a:cs typeface="+mn-lt"/>
              </a:rPr>
              <a:t>Bridous</a:t>
            </a:r>
            <a:r>
              <a:rPr lang="fr-FR">
                <a:ea typeface="+mn-lt"/>
                <a:cs typeface="+mn-lt"/>
              </a:rPr>
              <a:t> (App recommandé par 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 dans un ticket)</a:t>
            </a:r>
            <a:endParaRPr lang="fr-FR"/>
          </a:p>
          <a:p>
            <a:r>
              <a:rPr lang="fr-FR">
                <a:ea typeface="+mn-lt"/>
                <a:cs typeface="+mn-lt"/>
              </a:rPr>
              <a:t>Beacon Scope – David G. Young</a:t>
            </a:r>
            <a:endParaRPr lang="fr-FR"/>
          </a:p>
          <a:p>
            <a:r>
              <a:rPr lang="en-CA">
                <a:ea typeface="+mn-lt"/>
                <a:cs typeface="+mn-lt"/>
              </a:rPr>
              <a:t>Bluetooth Smart Discover – Microchip Technology Inc.</a:t>
            </a:r>
            <a:endParaRPr lang="fr-FR"/>
          </a:p>
          <a:p>
            <a:endParaRPr lang="en-CA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7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FD6AF-1FE6-432E-AEC9-2F86A10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Posterama"/>
              </a:rPr>
              <a:t>Utilisation d'application préfabriquées de tests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0648FE9-46BE-4618-907D-C7286BEB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7" y="2275790"/>
            <a:ext cx="7909931" cy="37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0982B-8551-4216-8068-012F9AA9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Posterama"/>
              </a:rPr>
              <a:t>EvoThings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AED6-50C0-4CEB-B6AA-62F274C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Application utilisé dans des écoles pour apprendre à coder des applications mobiles.</a:t>
            </a:r>
          </a:p>
          <a:p>
            <a:r>
              <a:rPr lang="fr-FR"/>
              <a:t>Propre API basé sur Apache Cordova</a:t>
            </a:r>
          </a:p>
          <a:p>
            <a:r>
              <a:rPr lang="fr-FR"/>
              <a:t>Plusieurs application Démo</a:t>
            </a:r>
          </a:p>
          <a:p>
            <a:r>
              <a:rPr lang="fr-FR"/>
              <a:t>Système de Workstation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11D5FD55-81B0-44E8-B7A9-0DB06DE7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483801"/>
            <a:ext cx="1809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5D3DB-CD42-486C-9B3B-CDB6E0A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Posterama"/>
              </a:rPr>
              <a:t>Tutorial </a:t>
            </a:r>
            <a:r>
              <a:rPr lang="fr-FR" err="1">
                <a:cs typeface="Posterama"/>
              </a:rPr>
              <a:t>altbeacon</a:t>
            </a:r>
            <a:r>
              <a:rPr lang="fr-FR">
                <a:cs typeface="Posterama"/>
              </a:rPr>
              <a:t> avec nos bornes </a:t>
            </a:r>
            <a:r>
              <a:rPr lang="fr-FR" err="1">
                <a:cs typeface="Posterama"/>
              </a:rPr>
              <a:t>estimote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28E29-B5F8-4DD1-ABAB-C71F0C94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BluetoothAdapter</a:t>
            </a:r>
            <a:r>
              <a:rPr lang="fr-FR"/>
              <a:t>, </a:t>
            </a:r>
            <a:r>
              <a:rPr lang="fr-FR" err="1"/>
              <a:t>BluetoothScanner</a:t>
            </a:r>
          </a:p>
          <a:p>
            <a:r>
              <a:rPr lang="fr-FR"/>
              <a:t>Doit créer son propre scan </a:t>
            </a:r>
            <a:r>
              <a:rPr lang="fr-FR" err="1"/>
              <a:t>filter</a:t>
            </a:r>
          </a:p>
          <a:p>
            <a:r>
              <a:rPr lang="fr-FR"/>
              <a:t>On doit set les données du manufacturier par soit même (data, mask)</a:t>
            </a:r>
          </a:p>
        </p:txBody>
      </p:sp>
    </p:spTree>
    <p:extLst>
      <p:ext uri="{BB962C8B-B14F-4D97-AF65-F5344CB8AC3E}">
        <p14:creationId xmlns:p14="http://schemas.microsoft.com/office/powerpoint/2010/main" val="56516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57ABB-81B4-40CB-9BDB-F306E9C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Posterama"/>
              </a:rPr>
              <a:t>Eddystone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7E6B4-A912-4BE9-A09E-319A2838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Eddystone</a:t>
            </a:r>
            <a:r>
              <a:rPr lang="fr-FR"/>
              <a:t> est la réponse de Google au </a:t>
            </a:r>
            <a:r>
              <a:rPr lang="fr-FR" err="1"/>
              <a:t>Ibeacon</a:t>
            </a:r>
            <a:r>
              <a:rPr lang="fr-FR"/>
              <a:t> de Apple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E693DA-10C2-4B25-B451-E0EEABE0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77" y="5009969"/>
            <a:ext cx="7454590" cy="1326647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D28EFD-E04C-4DAE-B86A-00671417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07" y="3018133"/>
            <a:ext cx="7445297" cy="15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50AA-C791-4AAE-BBA3-BD5AC544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Nos découvertes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09719-65EE-4368-AFA4-E2CC206A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+mn-lt"/>
                <a:cs typeface="+mn-lt"/>
              </a:rPr>
              <a:t>Technologie mise de côté pour Android</a:t>
            </a:r>
            <a:endParaRPr lang="fr-FR"/>
          </a:p>
          <a:p>
            <a:r>
              <a:rPr lang="fr-FR">
                <a:ea typeface="+mn-lt"/>
                <a:cs typeface="+mn-lt"/>
              </a:rPr>
              <a:t>Ultra-</a:t>
            </a:r>
            <a:r>
              <a:rPr lang="fr-FR" err="1">
                <a:ea typeface="+mn-lt"/>
                <a:cs typeface="+mn-lt"/>
              </a:rPr>
              <a:t>wideband</a:t>
            </a:r>
            <a:r>
              <a:rPr lang="fr-FR">
                <a:ea typeface="+mn-lt"/>
                <a:cs typeface="+mn-lt"/>
              </a:rPr>
              <a:t> (UWB)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Versions Android 7.0 et + sont problématiques pour les bornes 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>
                <a:ea typeface="+mn-lt"/>
                <a:cs typeface="+mn-lt"/>
              </a:rPr>
              <a:t>Encore supporté sur IOS, mais obsolète sur Android (7 décembre 2020).</a:t>
            </a:r>
            <a:endParaRPr lang="fr-FR"/>
          </a:p>
          <a:p>
            <a:pPr lvl="1"/>
            <a:r>
              <a:rPr lang="fr-FR">
                <a:ea typeface="+mn-lt"/>
                <a:cs typeface="+mn-lt"/>
              </a:rPr>
              <a:t>Beacon Dashboard</a:t>
            </a:r>
            <a:endParaRPr lang="fr-FR"/>
          </a:p>
          <a:p>
            <a:pPr lvl="1"/>
            <a:r>
              <a:rPr lang="fr-FR" err="1">
                <a:ea typeface="+mn-lt"/>
                <a:cs typeface="+mn-lt"/>
              </a:rPr>
              <a:t>Proximity</a:t>
            </a:r>
            <a:r>
              <a:rPr lang="fr-FR">
                <a:ea typeface="+mn-lt"/>
                <a:cs typeface="+mn-lt"/>
              </a:rPr>
              <a:t> API</a:t>
            </a:r>
            <a:endParaRPr lang="fr-FR"/>
          </a:p>
          <a:p>
            <a:pPr lvl="1"/>
            <a:r>
              <a:rPr lang="fr-FR" err="1">
                <a:ea typeface="+mn-lt"/>
                <a:cs typeface="+mn-lt"/>
              </a:rPr>
              <a:t>Eddystone</a:t>
            </a:r>
            <a:endParaRPr lang="fr-FR" err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3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CEBF3-B22D-4FA5-86B8-A0CF39E4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Conclusion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F4EE5-9D60-4E71-A394-60B5158C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Changement apporté à notre projet</a:t>
            </a:r>
            <a:endParaRPr lang="fr-FR"/>
          </a:p>
          <a:p>
            <a:r>
              <a:rPr lang="fr-FR"/>
              <a:t>Possibilité de futurs projets avec bornes BLE </a:t>
            </a:r>
          </a:p>
          <a:p>
            <a:r>
              <a:rPr lang="fr-FR" err="1">
                <a:ea typeface="+mn-lt"/>
                <a:cs typeface="+mn-lt"/>
              </a:rPr>
              <a:t>RadBeacon</a:t>
            </a:r>
          </a:p>
          <a:p>
            <a:r>
              <a:rPr lang="fr-FR">
                <a:ea typeface="+mn-lt"/>
                <a:cs typeface="+mn-lt"/>
              </a:rPr>
              <a:t>Prix: environ 15$US par borne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Protocole: Alt Beacon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5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A74C2-86AE-4C43-88D7-7EAED566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Plan de la présentation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DD236-C1BD-430B-AF44-CA3FF9DE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Qu'est-ce qu'une borne Bluetooth Low Energy (BLE)</a:t>
            </a:r>
          </a:p>
          <a:p>
            <a:r>
              <a:rPr lang="fr-FR"/>
              <a:t>Prérequis d'une borne BLE</a:t>
            </a:r>
          </a:p>
          <a:p>
            <a:r>
              <a:rPr lang="fr-FR"/>
              <a:t>Où nos problèmes ont commencé</a:t>
            </a:r>
          </a:p>
          <a:p>
            <a:r>
              <a:rPr lang="fr-FR"/>
              <a:t>Nos essaies</a:t>
            </a:r>
          </a:p>
          <a:p>
            <a:r>
              <a:rPr lang="fr-FR"/>
              <a:t>Nos découvertes</a:t>
            </a:r>
          </a:p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1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1E902-56AC-4190-A920-48196DA8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cap="all">
                <a:ea typeface="+mj-lt"/>
                <a:cs typeface="+mj-lt"/>
              </a:rPr>
              <a:t>Qu’est-ce qu’une Borne Bluetooth?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B6146-D196-40E0-8773-78F2BE8E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Différents protocoles : AltBeacon, </a:t>
            </a:r>
            <a:r>
              <a:rPr lang="fr-FR" err="1">
                <a:ea typeface="+mn-lt"/>
                <a:cs typeface="+mn-lt"/>
              </a:rPr>
              <a:t>Ibeacon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EddyStone</a:t>
            </a:r>
            <a:r>
              <a:rPr lang="fr-FR">
                <a:ea typeface="+mn-lt"/>
                <a:cs typeface="+mn-lt"/>
              </a:rPr>
              <a:t>,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6E391B5-8871-4753-9079-5D3EBAC2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4" y="3175261"/>
            <a:ext cx="4062760" cy="25546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277F469-DA5E-4865-AEAE-29BC0756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91" y="2862619"/>
            <a:ext cx="7482467" cy="36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7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817AE-9D09-4DD7-89D6-94FA456A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cap="all">
                <a:ea typeface="+mj-lt"/>
                <a:cs typeface="+mj-lt"/>
              </a:rPr>
              <a:t>Prérequis d’une borne BLE pour une application Android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5ACFB-E522-4A80-BD66-E9FD7B9C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Android 4.3 (API niveau 18+)</a:t>
            </a:r>
            <a:endParaRPr lang="fr-FR"/>
          </a:p>
          <a:p>
            <a:r>
              <a:rPr lang="fr-FR" err="1">
                <a:ea typeface="+mn-lt"/>
                <a:cs typeface="+mn-lt"/>
              </a:rPr>
              <a:t>Android.Permission.BLUETOOTH</a:t>
            </a:r>
            <a:endParaRPr lang="fr-FR" err="1"/>
          </a:p>
          <a:p>
            <a:r>
              <a:rPr lang="fr-FR" err="1">
                <a:ea typeface="+mn-lt"/>
                <a:cs typeface="+mn-lt"/>
              </a:rPr>
              <a:t>Android.Permission.BLUETOOTH_ADMIN</a:t>
            </a:r>
            <a:endParaRPr lang="fr-FR" err="1"/>
          </a:p>
          <a:p>
            <a:r>
              <a:rPr lang="fr-FR">
                <a:ea typeface="+mn-lt"/>
                <a:cs typeface="+mn-lt"/>
              </a:rPr>
              <a:t>Android.Permission.ACCESS_FINE_LOCATION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6338E-8505-4F8E-A753-3137A7D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Les bornes utilisées pour notre projet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9D90F-FED6-48F2-AFBB-73568E10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Estimote</a:t>
            </a:r>
            <a:endParaRPr lang="fr-FR"/>
          </a:p>
          <a:p>
            <a:r>
              <a:rPr lang="fr-FR"/>
              <a:t>Différentes bornes </a:t>
            </a:r>
          </a:p>
          <a:p>
            <a:r>
              <a:rPr lang="fr-FR"/>
              <a:t>Prix : il faut faire une demande de soumission, mais le cegep a payé environ 100$ US pour 4 bornes "</a:t>
            </a:r>
            <a:r>
              <a:rPr lang="fr-FR" err="1"/>
              <a:t>Proximity</a:t>
            </a:r>
            <a:r>
              <a:rPr lang="fr-FR"/>
              <a:t> Beacon"</a:t>
            </a:r>
          </a:p>
          <a:p>
            <a:r>
              <a:rPr lang="fr-FR"/>
              <a:t>Utilité selon l'entreprise : Moyen simple de faire du "indoor GPS", transmettre du vidéo via Bluetooth, attirer des clients dans un magasin via des pop-ups Bluetooth, etc.</a:t>
            </a:r>
          </a:p>
          <a:p>
            <a:r>
              <a:rPr lang="fr-FR"/>
              <a:t>Notre expérience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957A4D7-872D-48B4-9FA1-1CDD57F7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85" y="1948452"/>
            <a:ext cx="7510346" cy="9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C9D9B-6CF7-4413-B310-326D140A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all">
                <a:ea typeface="+mj-lt"/>
                <a:cs typeface="+mj-lt"/>
              </a:rPr>
              <a:t>Où les problèmes ont commencé</a:t>
            </a:r>
            <a:endParaRPr lang="fr-FR">
              <a:cs typeface="Posterama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5A466-4821-4644-B5A9-AAB1963A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Nos tablettes</a:t>
            </a:r>
          </a:p>
          <a:p>
            <a:r>
              <a:rPr lang="fr-FR">
                <a:ea typeface="+mn-lt"/>
                <a:cs typeface="+mn-lt"/>
              </a:rPr>
              <a:t>API </a:t>
            </a:r>
            <a:r>
              <a:rPr lang="fr-FR" err="1">
                <a:ea typeface="+mn-lt"/>
                <a:cs typeface="+mn-lt"/>
              </a:rPr>
              <a:t>Estimote</a:t>
            </a:r>
            <a:endParaRPr lang="fr-FR"/>
          </a:p>
          <a:p>
            <a:r>
              <a:rPr lang="fr-FR" err="1">
                <a:ea typeface="+mn-lt"/>
                <a:cs typeface="+mn-lt"/>
              </a:rPr>
              <a:t>Third</a:t>
            </a:r>
            <a:r>
              <a:rPr lang="fr-FR">
                <a:ea typeface="+mn-lt"/>
                <a:cs typeface="+mn-lt"/>
              </a:rPr>
              <a:t> party software</a:t>
            </a:r>
            <a:endParaRPr lang="fr-FR"/>
          </a:p>
          <a:p>
            <a:r>
              <a:rPr lang="fr-FR">
                <a:ea typeface="+mn-lt"/>
                <a:cs typeface="+mn-lt"/>
              </a:rPr>
              <a:t>Applications fournis par 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 pour gérer les bornes</a:t>
            </a:r>
            <a:endParaRPr lang="fr-FR"/>
          </a:p>
          <a:p>
            <a:r>
              <a:rPr lang="fr-FR" err="1">
                <a:ea typeface="+mn-lt"/>
                <a:cs typeface="+mn-lt"/>
              </a:rPr>
              <a:t>EddyStone</a:t>
            </a:r>
            <a:endParaRPr lang="fr-FR" err="1"/>
          </a:p>
          <a:p>
            <a:r>
              <a:rPr lang="fr-FR" err="1">
                <a:ea typeface="+mn-lt"/>
                <a:cs typeface="+mn-lt"/>
              </a:rPr>
              <a:t>Ibeacon</a:t>
            </a:r>
            <a:endParaRPr lang="fr-FR" err="1"/>
          </a:p>
          <a:p>
            <a:r>
              <a:rPr lang="fr-FR" err="1">
                <a:ea typeface="+mn-lt"/>
                <a:cs typeface="+mn-lt"/>
              </a:rPr>
              <a:t>AltBeacon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42417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5A40-EFC7-41E8-A34D-CDD7039D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all">
                <a:ea typeface="+mj-lt"/>
                <a:cs typeface="+mj-lt"/>
              </a:rPr>
              <a:t>Nos Essaies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A326C-7888-44D6-AF64-36A2FB3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>
                <a:ea typeface="+mn-lt"/>
                <a:cs typeface="+mn-lt"/>
              </a:rPr>
              <a:t>Essaie du tutoriel d’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 « </a:t>
            </a:r>
            <a:r>
              <a:rPr lang="fr-FR" err="1">
                <a:ea typeface="+mn-lt"/>
                <a:cs typeface="+mn-lt"/>
              </a:rPr>
              <a:t>Proximity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events</a:t>
            </a:r>
            <a:r>
              <a:rPr lang="fr-FR">
                <a:ea typeface="+mn-lt"/>
                <a:cs typeface="+mn-lt"/>
              </a:rPr>
              <a:t> to an Android app »</a:t>
            </a:r>
            <a:endParaRPr lang="fr-FR"/>
          </a:p>
          <a:p>
            <a:r>
              <a:rPr lang="fr-FR">
                <a:ea typeface="+mn-lt"/>
                <a:cs typeface="+mn-lt"/>
              </a:rPr>
              <a:t>Vérification des configurations des bornes</a:t>
            </a:r>
            <a:endParaRPr lang="fr-FR"/>
          </a:p>
          <a:p>
            <a:r>
              <a:rPr lang="fr-FR">
                <a:ea typeface="+mn-lt"/>
                <a:cs typeface="+mn-lt"/>
              </a:rPr>
              <a:t>Mise à jour du SDK d’</a:t>
            </a:r>
            <a:r>
              <a:rPr lang="fr-FR" err="1">
                <a:ea typeface="+mn-lt"/>
                <a:cs typeface="+mn-lt"/>
              </a:rPr>
              <a:t>Estimote</a:t>
            </a:r>
            <a:endParaRPr lang="fr-FR" err="1"/>
          </a:p>
          <a:p>
            <a:r>
              <a:rPr lang="fr-FR">
                <a:ea typeface="+mn-lt"/>
                <a:cs typeface="+mn-lt"/>
              </a:rPr>
              <a:t>Essaie de l’ancien SDK</a:t>
            </a:r>
            <a:endParaRPr lang="fr-FR"/>
          </a:p>
          <a:p>
            <a:r>
              <a:rPr lang="fr-FR">
                <a:ea typeface="+mn-lt"/>
                <a:cs typeface="+mn-lt"/>
              </a:rPr>
              <a:t>Essaie de localiser les bornes avec des applications préfabriqués</a:t>
            </a:r>
            <a:endParaRPr lang="fr-FR"/>
          </a:p>
          <a:p>
            <a:r>
              <a:rPr lang="fr-FR">
                <a:ea typeface="+mn-lt"/>
                <a:cs typeface="+mn-lt"/>
              </a:rPr>
              <a:t>Tutoriel </a:t>
            </a:r>
            <a:r>
              <a:rPr lang="fr-FR" err="1">
                <a:ea typeface="+mn-lt"/>
                <a:cs typeface="+mn-lt"/>
              </a:rPr>
              <a:t>AltBeacon</a:t>
            </a:r>
            <a:endParaRPr lang="fr-FR"/>
          </a:p>
          <a:p>
            <a:r>
              <a:rPr lang="fr-FR">
                <a:ea typeface="+mn-lt"/>
                <a:cs typeface="+mn-lt"/>
              </a:rPr>
              <a:t>Essaie des applications préfabriquées de tests </a:t>
            </a:r>
            <a:r>
              <a:rPr lang="fr-FR" err="1">
                <a:ea typeface="+mn-lt"/>
                <a:cs typeface="+mn-lt"/>
              </a:rPr>
              <a:t>Estimote</a:t>
            </a:r>
            <a:endParaRPr lang="fr-FR" err="1"/>
          </a:p>
          <a:p>
            <a:r>
              <a:rPr lang="fr-FR">
                <a:ea typeface="+mn-lt"/>
                <a:cs typeface="+mn-lt"/>
              </a:rPr>
              <a:t>Notifications</a:t>
            </a:r>
            <a:endParaRPr lang="fr-FR"/>
          </a:p>
          <a:p>
            <a:r>
              <a:rPr lang="fr-FR" err="1">
                <a:ea typeface="+mn-lt"/>
                <a:cs typeface="+mn-lt"/>
              </a:rPr>
              <a:t>Proximity</a:t>
            </a:r>
            <a:r>
              <a:rPr lang="fr-FR">
                <a:ea typeface="+mn-lt"/>
                <a:cs typeface="+mn-lt"/>
              </a:rPr>
              <a:t> for multiple beacons</a:t>
            </a:r>
            <a:endParaRPr lang="fr-FR"/>
          </a:p>
          <a:p>
            <a:r>
              <a:rPr lang="fr-FR" err="1"/>
              <a:t>Evothings</a:t>
            </a:r>
            <a:endParaRPr lang="fr-FR"/>
          </a:p>
          <a:p>
            <a:r>
              <a:rPr lang="fr-FR" err="1"/>
              <a:t>Eddystone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8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85B3-D087-4F42-BF3A-F1E3C8B1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cap="all">
                <a:ea typeface="+mj-lt"/>
                <a:cs typeface="+mj-lt"/>
              </a:rPr>
              <a:t>Tutorial d’</a:t>
            </a:r>
            <a:r>
              <a:rPr lang="fr-FR" cap="all" err="1">
                <a:ea typeface="+mj-lt"/>
                <a:cs typeface="+mj-lt"/>
              </a:rPr>
              <a:t>estimote</a:t>
            </a:r>
            <a:r>
              <a:rPr lang="fr-FR" cap="all">
                <a:ea typeface="+mj-lt"/>
                <a:cs typeface="+mj-lt"/>
              </a:rPr>
              <a:t> « </a:t>
            </a:r>
            <a:r>
              <a:rPr lang="fr-FR" cap="all" err="1">
                <a:ea typeface="+mj-lt"/>
                <a:cs typeface="+mj-lt"/>
              </a:rPr>
              <a:t>Proximity</a:t>
            </a:r>
            <a:r>
              <a:rPr lang="fr-FR" cap="all">
                <a:ea typeface="+mj-lt"/>
                <a:cs typeface="+mj-lt"/>
              </a:rPr>
              <a:t> </a:t>
            </a:r>
            <a:r>
              <a:rPr lang="fr-FR" cap="all" err="1">
                <a:ea typeface="+mj-lt"/>
                <a:cs typeface="+mj-lt"/>
              </a:rPr>
              <a:t>events</a:t>
            </a:r>
            <a:r>
              <a:rPr lang="fr-FR" cap="all">
                <a:ea typeface="+mj-lt"/>
                <a:cs typeface="+mj-lt"/>
              </a:rPr>
              <a:t> to an Android app »</a:t>
            </a:r>
            <a:br>
              <a:rPr lang="fr-FR" cap="all">
                <a:ea typeface="+mj-lt"/>
                <a:cs typeface="+mj-lt"/>
              </a:rPr>
            </a:br>
            <a:endParaRPr lang="fr-FR" cap="all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E0646-F411-4900-A09F-A2DCF026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Requis: Compte </a:t>
            </a:r>
            <a:r>
              <a:rPr lang="fr-FR" err="1">
                <a:ea typeface="+mn-lt"/>
                <a:cs typeface="+mn-lt"/>
              </a:rPr>
              <a:t>Estimote</a:t>
            </a:r>
            <a:r>
              <a:rPr lang="fr-FR">
                <a:ea typeface="+mn-lt"/>
                <a:cs typeface="+mn-lt"/>
              </a:rPr>
              <a:t>, tablette Android, bornes </a:t>
            </a:r>
            <a:r>
              <a:rPr lang="fr-FR" err="1">
                <a:ea typeface="+mn-lt"/>
                <a:cs typeface="+mn-lt"/>
              </a:rPr>
              <a:t>Estimote</a:t>
            </a:r>
            <a:endParaRPr lang="fr-FR" err="1"/>
          </a:p>
          <a:p>
            <a:r>
              <a:rPr lang="fr-FR">
                <a:ea typeface="+mn-lt"/>
                <a:cs typeface="+mn-lt"/>
              </a:rPr>
              <a:t>Implémentation du </a:t>
            </a:r>
            <a:r>
              <a:rPr lang="fr-FR" err="1">
                <a:ea typeface="+mn-lt"/>
                <a:cs typeface="+mn-lt"/>
              </a:rPr>
              <a:t>proximity-sdk</a:t>
            </a:r>
            <a:r>
              <a:rPr lang="fr-FR">
                <a:ea typeface="+mn-lt"/>
                <a:cs typeface="+mn-lt"/>
              </a:rPr>
              <a:t>, Estimote:mustard, scanning-plugin</a:t>
            </a:r>
            <a:endParaRPr lang="fr-FR"/>
          </a:p>
          <a:p>
            <a:r>
              <a:rPr lang="fr-FR">
                <a:ea typeface="+mn-lt"/>
                <a:cs typeface="+mn-lt"/>
              </a:rPr>
              <a:t>Définie des zones</a:t>
            </a:r>
            <a:endParaRPr lang="fr-FR"/>
          </a:p>
          <a:p>
            <a:pPr lvl="1"/>
            <a:r>
              <a:rPr lang="fr-FR">
                <a:ea typeface="+mn-lt"/>
                <a:cs typeface="+mn-lt"/>
              </a:rPr>
              <a:t>Tag (ex: « Froid »)</a:t>
            </a:r>
            <a:endParaRPr lang="fr-FR"/>
          </a:p>
          <a:p>
            <a:pPr lvl="1"/>
            <a:r>
              <a:rPr lang="fr-FR">
                <a:ea typeface="+mn-lt"/>
                <a:cs typeface="+mn-lt"/>
              </a:rPr>
              <a:t>Distance (ex: 3)</a:t>
            </a:r>
            <a:endParaRPr lang="fr-FR"/>
          </a:p>
          <a:p>
            <a:pPr lvl="1"/>
            <a:r>
              <a:rPr lang="fr-FR" err="1">
                <a:ea typeface="+mn-lt"/>
                <a:cs typeface="+mn-lt"/>
              </a:rPr>
              <a:t>onEnter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onExit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5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B9873-39F8-43F9-94D8-ED2EE78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cap="all">
                <a:ea typeface="+mj-lt"/>
                <a:cs typeface="+mj-lt"/>
              </a:rPr>
              <a:t>Vérification des configurations des bornes</a:t>
            </a:r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B0A632-657D-47DC-A3B6-397C8637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1" y="2513186"/>
            <a:ext cx="4819650" cy="2771775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4D96E2-DDBC-4982-8FB1-5A3B8A81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64" y="2223477"/>
            <a:ext cx="6804102" cy="409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052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B0AB"/>
      </a:accent1>
      <a:accent2>
        <a:srgbClr val="3BB17B"/>
      </a:accent2>
      <a:accent3>
        <a:srgbClr val="47B454"/>
      </a:accent3>
      <a:accent4>
        <a:srgbClr val="5EB13B"/>
      </a:accent4>
      <a:accent5>
        <a:srgbClr val="8DAC43"/>
      </a:accent5>
      <a:accent6>
        <a:srgbClr val="B1A23B"/>
      </a:accent6>
      <a:hlink>
        <a:srgbClr val="618C2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ExploreVTI</vt:lpstr>
      <vt:lpstr>Défi ESP – Application de bornes Bluetooth</vt:lpstr>
      <vt:lpstr>Plan de la présentation</vt:lpstr>
      <vt:lpstr>Qu’est-ce qu’une Borne Bluetooth?</vt:lpstr>
      <vt:lpstr>Prérequis d’une borne BLE pour une application Android</vt:lpstr>
      <vt:lpstr>Les bornes utilisées pour notre projet</vt:lpstr>
      <vt:lpstr>Où les problèmes ont commencé</vt:lpstr>
      <vt:lpstr>Nos Essaies</vt:lpstr>
      <vt:lpstr>Tutorial d’estimote « Proximity events to an Android app » </vt:lpstr>
      <vt:lpstr>Vérification des configurations des bornes</vt:lpstr>
      <vt:lpstr>Mise à jour du SDK Estimote</vt:lpstr>
      <vt:lpstr>Essai de l'ancien SDK pour estimote</vt:lpstr>
      <vt:lpstr>Essaie de localiser nos bornes avec des applications préfabriqués</vt:lpstr>
      <vt:lpstr>Utilisation d'application préfabriquées de tests</vt:lpstr>
      <vt:lpstr>EvoThings</vt:lpstr>
      <vt:lpstr>Tutorial altbeacon avec nos bornes estimote</vt:lpstr>
      <vt:lpstr>Eddystone</vt:lpstr>
      <vt:lpstr>Nos découvertes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2021-05-14T12:10:50Z</dcterms:created>
  <dcterms:modified xsi:type="dcterms:W3CDTF">2021-05-14T13:15:40Z</dcterms:modified>
</cp:coreProperties>
</file>