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29" autoAdjust="0"/>
    <p:restoredTop sz="94660"/>
  </p:normalViewPr>
  <p:slideViewPr>
    <p:cSldViewPr snapToGrid="0">
      <p:cViewPr>
        <p:scale>
          <a:sx n="100" d="100"/>
          <a:sy n="100" d="100"/>
        </p:scale>
        <p:origin x="3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E1BB-8139-4DC9-A1C1-ADDAF019B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5FB64-6560-401B-80D4-6E3C2F1FE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6512C-0D40-431B-922D-F28445494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7EA7-2233-4F83-8571-1CB1FD36699D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99FE-C433-4757-A219-25D2E19F1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5EC13-575F-4823-8898-0FB98CD66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5E2C-0ECA-4860-8938-5868E24BCB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167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3C3B7-C276-467D-96F8-F23730708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FB4FC-433A-4776-9D48-00105D956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83B3A-F637-4DF9-A8B7-61536147D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7EA7-2233-4F83-8571-1CB1FD36699D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0CF1A-F06B-4181-80FC-F485B6F0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67253-919B-4F21-905A-222AA9569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5E2C-0ECA-4860-8938-5868E24BCB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24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0ECA62-82A7-45A3-9B32-E0928A6B25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906EB-16B1-4762-AB1A-4EA6D7685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E1E3D-377F-4945-8DF0-8E89361D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7EA7-2233-4F83-8571-1CB1FD36699D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D940-EF66-4C22-9307-6B811A192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19FA6-B4AD-416A-A242-FC1C58765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5E2C-0ECA-4860-8938-5868E24BCB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03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DB2F1-74DF-4264-83ED-D2A9D5955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DF75A-DC4C-4B78-9E73-BB4FE290A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EF168-68F6-4CB7-BBB8-367D156B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7EA7-2233-4F83-8571-1CB1FD36699D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52C08-BCA9-47E7-BF01-ED93AD666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8F881-EFC5-42AE-AC0D-FC17BF60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5E2C-0ECA-4860-8938-5868E24BCB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49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CD189-BF14-4283-A288-0443E6DE2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96401-58D5-4F23-A9A1-ABD33F6CE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A7403-16A2-4A14-87F9-1A0B29475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7EA7-2233-4F83-8571-1CB1FD36699D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0EE3A-F152-43C6-AE07-E336BFBB2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CDAFF-19D2-4D4C-A79F-A0DB3204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5E2C-0ECA-4860-8938-5868E24BCB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934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2216F-BAD1-45C8-B654-4625C37F7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C59AF-EB31-4256-8AFD-CC4C01A29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DB994-0793-42A9-B2BC-0898C3A7C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B0C6F-23FF-49D6-8D37-83749FCB1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7EA7-2233-4F83-8571-1CB1FD36699D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47F2D-F290-4A4B-9101-B80E294D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40B67-DDD2-41B5-833D-3026FD69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5E2C-0ECA-4860-8938-5868E24BCB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3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39B0A-CD23-4A32-A954-E571038FB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95B7E-3913-4A7A-97A2-291D598B9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42081-B7AA-4D85-972E-4A783C955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D1C667-AD33-4CB2-9B0B-0D7F4E72E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4592E-F4A4-4981-9323-8836DCE1EF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403161-216F-4299-8449-6E03EABBB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7EA7-2233-4F83-8571-1CB1FD36699D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9C6006-0566-4D17-9FF2-1F3EA32AB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3805C5-5B05-419F-B492-DED2DA55E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5E2C-0ECA-4860-8938-5868E24BCB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688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DF133-D29C-4F39-8CCC-7155A8EE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A695CE-0ACA-4F6D-820D-C5A75023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7EA7-2233-4F83-8571-1CB1FD36699D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11FE13-4F6B-4C02-9B28-ACAE322F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892AD5-8BEE-478D-BB7F-5A0E5143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5E2C-0ECA-4860-8938-5868E24BCB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51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2D7B04-E508-4DC9-A692-C1E27B5F1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7EA7-2233-4F83-8571-1CB1FD36699D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EE2B85-FD85-42E7-BEC5-25B969391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0FBA0-AD96-41F2-A343-98735FF9A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5E2C-0ECA-4860-8938-5868E24BCB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66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F5FC-FF68-455E-A773-0A146CE7F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9656D-DA47-4722-8318-12CF36C8B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CE541-06A7-4803-89B4-2A777198C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7D434-CEC0-4899-9D16-BDE6A350D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7EA7-2233-4F83-8571-1CB1FD36699D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F49C6-5FF2-4F7F-A7A0-71EC0F52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3510B-B23D-45EF-8842-C7947AE6D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5E2C-0ECA-4860-8938-5868E24BCB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8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F2078-7BCE-48C1-B863-6BF172B98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EA6FD-A0C1-48F2-9712-11C7BEAC7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75EAD-0BC3-4EEF-B449-A5C207A34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C36B3-6FE4-4C9C-8646-B263E1375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7EA7-2233-4F83-8571-1CB1FD36699D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9F8BC-2FEB-4D1B-92CA-5CDD5C20E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82114-90EC-4411-854C-E1B8E442B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5E2C-0ECA-4860-8938-5868E24BCB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2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BE72F8-AE23-49A5-9F9B-5205827D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1464C-7EA2-4E00-B334-32C35F9C7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A2357-9974-443C-B353-15B88E0192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07EA7-2233-4F83-8571-1CB1FD36699D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4F86C-200F-4904-9B85-691FAA301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75084-A3BA-4F6A-8187-89DCDE71C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D5E2C-0ECA-4860-8938-5868E24BCB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77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96D28A-AA50-47AA-9E9F-88B81FDCA388}"/>
              </a:ext>
            </a:extLst>
          </p:cNvPr>
          <p:cNvSpPr/>
          <p:nvPr/>
        </p:nvSpPr>
        <p:spPr>
          <a:xfrm>
            <a:off x="2180125" y="2337160"/>
            <a:ext cx="1756834" cy="76835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Requirements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11962F-D085-4887-9A3D-B75905AEF02F}"/>
              </a:ext>
            </a:extLst>
          </p:cNvPr>
          <p:cNvSpPr/>
          <p:nvPr/>
        </p:nvSpPr>
        <p:spPr>
          <a:xfrm>
            <a:off x="4204005" y="2339468"/>
            <a:ext cx="1756834" cy="7683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Design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43ED9B-41C4-42CC-9B6D-D9775F211BB9}"/>
              </a:ext>
            </a:extLst>
          </p:cNvPr>
          <p:cNvSpPr/>
          <p:nvPr/>
        </p:nvSpPr>
        <p:spPr>
          <a:xfrm>
            <a:off x="6227885" y="2337160"/>
            <a:ext cx="1756834" cy="76835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Increment Requirements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165CCE-FABB-4EB5-B2E9-045F07A8206B}"/>
              </a:ext>
            </a:extLst>
          </p:cNvPr>
          <p:cNvSpPr/>
          <p:nvPr/>
        </p:nvSpPr>
        <p:spPr>
          <a:xfrm>
            <a:off x="8251765" y="2337159"/>
            <a:ext cx="1756834" cy="76835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Increment Design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F2F19B-9F7A-4951-B35E-5AF89647D890}"/>
              </a:ext>
            </a:extLst>
          </p:cNvPr>
          <p:cNvSpPr/>
          <p:nvPr/>
        </p:nvSpPr>
        <p:spPr>
          <a:xfrm>
            <a:off x="8251765" y="3373311"/>
            <a:ext cx="1756834" cy="76835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Increment Implementation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25F36A-CCD5-4360-830F-1A4F1D54292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936959" y="2721336"/>
            <a:ext cx="267046" cy="23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1AA638-8A45-4845-AE80-13ACEA04E323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960839" y="2721336"/>
            <a:ext cx="267046" cy="23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5ECBC8-E5AC-4A5D-8028-C7D30897747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7984719" y="2721335"/>
            <a:ext cx="26704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0715D4-5B67-4B49-8AF7-1520B2F82F5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9130182" y="3105510"/>
            <a:ext cx="0" cy="267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9819C5A-17CB-4604-84DE-365429D0D328}"/>
              </a:ext>
            </a:extLst>
          </p:cNvPr>
          <p:cNvSpPr/>
          <p:nvPr/>
        </p:nvSpPr>
        <p:spPr>
          <a:xfrm>
            <a:off x="156245" y="2337160"/>
            <a:ext cx="1756834" cy="768351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C42B70D-077A-402F-806E-9200CF20B436}"/>
              </a:ext>
            </a:extLst>
          </p:cNvPr>
          <p:cNvSpPr/>
          <p:nvPr/>
        </p:nvSpPr>
        <p:spPr>
          <a:xfrm>
            <a:off x="10275645" y="2337159"/>
            <a:ext cx="1756834" cy="76835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Delivered System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B76B57C-D71B-42B0-A75B-24094E832BB7}"/>
              </a:ext>
            </a:extLst>
          </p:cNvPr>
          <p:cNvCxnSpPr>
            <a:cxnSpLocks/>
            <a:stCxn id="64" idx="3"/>
            <a:endCxn id="4" idx="1"/>
          </p:cNvCxnSpPr>
          <p:nvPr/>
        </p:nvCxnSpPr>
        <p:spPr>
          <a:xfrm>
            <a:off x="1913079" y="2721336"/>
            <a:ext cx="2670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912BC2F-0B43-450F-9F17-ACAFC9CC67AB}"/>
              </a:ext>
            </a:extLst>
          </p:cNvPr>
          <p:cNvSpPr/>
          <p:nvPr/>
        </p:nvSpPr>
        <p:spPr>
          <a:xfrm>
            <a:off x="6100582" y="2216772"/>
            <a:ext cx="4026242" cy="20428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1852FD-2923-768C-980B-F80C18913AAD}"/>
              </a:ext>
            </a:extLst>
          </p:cNvPr>
          <p:cNvSpPr/>
          <p:nvPr/>
        </p:nvSpPr>
        <p:spPr>
          <a:xfrm>
            <a:off x="6227885" y="3368314"/>
            <a:ext cx="1756834" cy="76835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Increment Testing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7D2235-3AFE-8362-A1AC-470721B94DE3}"/>
              </a:ext>
            </a:extLst>
          </p:cNvPr>
          <p:cNvCxnSpPr>
            <a:cxnSpLocks/>
            <a:stCxn id="9" idx="1"/>
            <a:endCxn id="3" idx="3"/>
          </p:cNvCxnSpPr>
          <p:nvPr/>
        </p:nvCxnSpPr>
        <p:spPr>
          <a:xfrm flipH="1" flipV="1">
            <a:off x="7984719" y="3752490"/>
            <a:ext cx="267046" cy="49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E630C5-B3B8-01C9-766D-EE4A0ED77A09}"/>
              </a:ext>
            </a:extLst>
          </p:cNvPr>
          <p:cNvCxnSpPr>
            <a:cxnSpLocks/>
            <a:stCxn id="3" idx="0"/>
            <a:endCxn id="7" idx="2"/>
          </p:cNvCxnSpPr>
          <p:nvPr/>
        </p:nvCxnSpPr>
        <p:spPr>
          <a:xfrm flipV="1">
            <a:off x="7106302" y="3105511"/>
            <a:ext cx="0" cy="2628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79900BA-4599-B86A-2C2D-014D1B737352}"/>
              </a:ext>
            </a:extLst>
          </p:cNvPr>
          <p:cNvCxnSpPr>
            <a:cxnSpLocks/>
            <a:stCxn id="3" idx="2"/>
            <a:endCxn id="37" idx="2"/>
          </p:cNvCxnSpPr>
          <p:nvPr/>
        </p:nvCxnSpPr>
        <p:spPr>
          <a:xfrm rot="16200000" flipH="1">
            <a:off x="9130182" y="2112785"/>
            <a:ext cx="12700" cy="4047760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5B06C39-AC05-D837-2552-4898D07922B0}"/>
              </a:ext>
            </a:extLst>
          </p:cNvPr>
          <p:cNvSpPr txBox="1"/>
          <p:nvPr/>
        </p:nvSpPr>
        <p:spPr>
          <a:xfrm>
            <a:off x="156244" y="119922"/>
            <a:ext cx="11876235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Incremental Development </a:t>
            </a:r>
          </a:p>
          <a:p>
            <a:r>
              <a:rPr lang="en-GB" sz="24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Prototype</a:t>
            </a:r>
          </a:p>
          <a:p>
            <a:r>
              <a:rPr lang="en-GB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GB" sz="24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Guerilla</a:t>
            </a:r>
            <a:r>
              <a:rPr lang="en-GB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Usability Testing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B2A0D03-0327-5E53-A20A-D0509F766815}"/>
              </a:ext>
            </a:extLst>
          </p:cNvPr>
          <p:cNvSpPr/>
          <p:nvPr/>
        </p:nvSpPr>
        <p:spPr>
          <a:xfrm>
            <a:off x="10271106" y="3368315"/>
            <a:ext cx="1765912" cy="76835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Guerilla</a:t>
            </a:r>
            <a:r>
              <a:rPr lang="en-GB" sz="17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Usability Testing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60F2E5C-32F8-8399-E2EF-896DC95A5095}"/>
              </a:ext>
            </a:extLst>
          </p:cNvPr>
          <p:cNvCxnSpPr>
            <a:cxnSpLocks/>
            <a:stCxn id="37" idx="0"/>
            <a:endCxn id="74" idx="2"/>
          </p:cNvCxnSpPr>
          <p:nvPr/>
        </p:nvCxnSpPr>
        <p:spPr>
          <a:xfrm flipV="1">
            <a:off x="11154062" y="3105510"/>
            <a:ext cx="0" cy="262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17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6DDA16-B90D-1298-E7A4-86443B6FCD43}"/>
              </a:ext>
            </a:extLst>
          </p:cNvPr>
          <p:cNvSpPr txBox="1"/>
          <p:nvPr/>
        </p:nvSpPr>
        <p:spPr>
          <a:xfrm>
            <a:off x="227351" y="284813"/>
            <a:ext cx="11737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Extreme Programming –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Refactoring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Other –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Coding Conventions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Other –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Continuous Integration (Get definition right)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760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05D4B4-854E-333D-6C82-E2AF5A29AE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24" t="34510" r="5021" b="37927"/>
          <a:stretch/>
        </p:blipFill>
        <p:spPr>
          <a:xfrm>
            <a:off x="-1" y="1897957"/>
            <a:ext cx="12192001" cy="23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34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96D28A-AA50-47AA-9E9F-88B81FDCA388}"/>
              </a:ext>
            </a:extLst>
          </p:cNvPr>
          <p:cNvSpPr/>
          <p:nvPr/>
        </p:nvSpPr>
        <p:spPr>
          <a:xfrm>
            <a:off x="2180125" y="2337160"/>
            <a:ext cx="1756834" cy="768351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Requirements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11962F-D085-4887-9A3D-B75905AEF02F}"/>
              </a:ext>
            </a:extLst>
          </p:cNvPr>
          <p:cNvSpPr/>
          <p:nvPr/>
        </p:nvSpPr>
        <p:spPr>
          <a:xfrm>
            <a:off x="4204005" y="2339468"/>
            <a:ext cx="1756834" cy="768350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Design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43ED9B-41C4-42CC-9B6D-D9775F211BB9}"/>
              </a:ext>
            </a:extLst>
          </p:cNvPr>
          <p:cNvSpPr/>
          <p:nvPr/>
        </p:nvSpPr>
        <p:spPr>
          <a:xfrm>
            <a:off x="6227885" y="2337160"/>
            <a:ext cx="1756834" cy="76835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Increment Requirements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165CCE-FABB-4EB5-B2E9-045F07A8206B}"/>
              </a:ext>
            </a:extLst>
          </p:cNvPr>
          <p:cNvSpPr/>
          <p:nvPr/>
        </p:nvSpPr>
        <p:spPr>
          <a:xfrm>
            <a:off x="8251765" y="2337159"/>
            <a:ext cx="1756834" cy="76835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Increment Design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F2F19B-9F7A-4951-B35E-5AF89647D890}"/>
              </a:ext>
            </a:extLst>
          </p:cNvPr>
          <p:cNvSpPr/>
          <p:nvPr/>
        </p:nvSpPr>
        <p:spPr>
          <a:xfrm>
            <a:off x="8251765" y="3373311"/>
            <a:ext cx="1756834" cy="76835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Increment Implementation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25F36A-CCD5-4360-830F-1A4F1D54292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936959" y="2721336"/>
            <a:ext cx="267046" cy="23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1AA638-8A45-4845-AE80-13ACEA04E323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960839" y="2721336"/>
            <a:ext cx="267046" cy="23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5ECBC8-E5AC-4A5D-8028-C7D30897747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7984719" y="2721335"/>
            <a:ext cx="26704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0715D4-5B67-4B49-8AF7-1520B2F82F5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9130182" y="3105510"/>
            <a:ext cx="0" cy="267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9819C5A-17CB-4604-84DE-365429D0D328}"/>
              </a:ext>
            </a:extLst>
          </p:cNvPr>
          <p:cNvSpPr/>
          <p:nvPr/>
        </p:nvSpPr>
        <p:spPr>
          <a:xfrm>
            <a:off x="156245" y="2337160"/>
            <a:ext cx="1756834" cy="768351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C42B70D-077A-402F-806E-9200CF20B436}"/>
              </a:ext>
            </a:extLst>
          </p:cNvPr>
          <p:cNvSpPr/>
          <p:nvPr/>
        </p:nvSpPr>
        <p:spPr>
          <a:xfrm>
            <a:off x="10275645" y="2337159"/>
            <a:ext cx="1756834" cy="76835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Delivered System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B76B57C-D71B-42B0-A75B-24094E832BB7}"/>
              </a:ext>
            </a:extLst>
          </p:cNvPr>
          <p:cNvCxnSpPr>
            <a:cxnSpLocks/>
            <a:stCxn id="64" idx="3"/>
            <a:endCxn id="4" idx="1"/>
          </p:cNvCxnSpPr>
          <p:nvPr/>
        </p:nvCxnSpPr>
        <p:spPr>
          <a:xfrm>
            <a:off x="1913079" y="2721336"/>
            <a:ext cx="2670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912BC2F-0B43-450F-9F17-ACAFC9CC67AB}"/>
              </a:ext>
            </a:extLst>
          </p:cNvPr>
          <p:cNvSpPr/>
          <p:nvPr/>
        </p:nvSpPr>
        <p:spPr>
          <a:xfrm>
            <a:off x="6100582" y="2216772"/>
            <a:ext cx="4026242" cy="2042822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1852FD-2923-768C-980B-F80C18913AAD}"/>
              </a:ext>
            </a:extLst>
          </p:cNvPr>
          <p:cNvSpPr/>
          <p:nvPr/>
        </p:nvSpPr>
        <p:spPr>
          <a:xfrm>
            <a:off x="6227885" y="3368314"/>
            <a:ext cx="1756834" cy="76835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Increment Testing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7D2235-3AFE-8362-A1AC-470721B94DE3}"/>
              </a:ext>
            </a:extLst>
          </p:cNvPr>
          <p:cNvCxnSpPr>
            <a:cxnSpLocks/>
            <a:stCxn id="9" idx="1"/>
            <a:endCxn id="3" idx="3"/>
          </p:cNvCxnSpPr>
          <p:nvPr/>
        </p:nvCxnSpPr>
        <p:spPr>
          <a:xfrm flipH="1" flipV="1">
            <a:off x="7984719" y="3752490"/>
            <a:ext cx="267046" cy="49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E630C5-B3B8-01C9-766D-EE4A0ED77A09}"/>
              </a:ext>
            </a:extLst>
          </p:cNvPr>
          <p:cNvCxnSpPr>
            <a:cxnSpLocks/>
            <a:stCxn id="3" idx="0"/>
            <a:endCxn id="7" idx="2"/>
          </p:cNvCxnSpPr>
          <p:nvPr/>
        </p:nvCxnSpPr>
        <p:spPr>
          <a:xfrm flipV="1">
            <a:off x="7106302" y="3105511"/>
            <a:ext cx="0" cy="2628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79900BA-4599-B86A-2C2D-014D1B737352}"/>
              </a:ext>
            </a:extLst>
          </p:cNvPr>
          <p:cNvCxnSpPr>
            <a:cxnSpLocks/>
            <a:stCxn id="3" idx="2"/>
            <a:endCxn id="37" idx="2"/>
          </p:cNvCxnSpPr>
          <p:nvPr/>
        </p:nvCxnSpPr>
        <p:spPr>
          <a:xfrm rot="16200000" flipH="1">
            <a:off x="9130182" y="2112785"/>
            <a:ext cx="12700" cy="4047760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5B06C39-AC05-D837-2552-4898D07922B0}"/>
              </a:ext>
            </a:extLst>
          </p:cNvPr>
          <p:cNvSpPr txBox="1"/>
          <p:nvPr/>
        </p:nvSpPr>
        <p:spPr>
          <a:xfrm>
            <a:off x="5945730" y="920841"/>
            <a:ext cx="439072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Increment 1 – Accounts</a:t>
            </a:r>
          </a:p>
          <a:p>
            <a:r>
              <a:rPr lang="en-GB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Increment 2 – Create Emails</a:t>
            </a:r>
          </a:p>
          <a:p>
            <a:r>
              <a:rPr lang="en-GB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Increment 3 – Email Inboxes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B2A0D03-0327-5E53-A20A-D0509F766815}"/>
              </a:ext>
            </a:extLst>
          </p:cNvPr>
          <p:cNvSpPr/>
          <p:nvPr/>
        </p:nvSpPr>
        <p:spPr>
          <a:xfrm>
            <a:off x="10271106" y="3368315"/>
            <a:ext cx="1765912" cy="76835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Guerilla</a:t>
            </a:r>
            <a:r>
              <a:rPr lang="en-GB" sz="17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Usability Testing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60F2E5C-32F8-8399-E2EF-896DC95A5095}"/>
              </a:ext>
            </a:extLst>
          </p:cNvPr>
          <p:cNvCxnSpPr>
            <a:cxnSpLocks/>
            <a:stCxn id="37" idx="0"/>
            <a:endCxn id="74" idx="2"/>
          </p:cNvCxnSpPr>
          <p:nvPr/>
        </p:nvCxnSpPr>
        <p:spPr>
          <a:xfrm flipV="1">
            <a:off x="11154062" y="3105510"/>
            <a:ext cx="0" cy="262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55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8EFC7F-19EF-7B5B-14F3-D6961F04D0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24" t="20728" r="5021" b="37367"/>
          <a:stretch/>
        </p:blipFill>
        <p:spPr>
          <a:xfrm>
            <a:off x="95399" y="1680882"/>
            <a:ext cx="12096601" cy="349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392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76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</dc:creator>
  <cp:lastModifiedBy>Jordan</cp:lastModifiedBy>
  <cp:revision>12</cp:revision>
  <dcterms:created xsi:type="dcterms:W3CDTF">2021-10-16T13:37:15Z</dcterms:created>
  <dcterms:modified xsi:type="dcterms:W3CDTF">2023-01-30T10:25:46Z</dcterms:modified>
</cp:coreProperties>
</file>