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>
        <p:scale>
          <a:sx n="75" d="100"/>
          <a:sy n="75" d="100"/>
        </p:scale>
        <p:origin x="1215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35670931758529"/>
          <c:y val="9.2515602216389617E-2"/>
          <c:w val="0.77994020669291342"/>
          <c:h val="0.855632545931758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Prototype</c:v>
                </c:pt>
                <c:pt idx="1">
                  <c:v>Requirements &amp; Design</c:v>
                </c:pt>
                <c:pt idx="2">
                  <c:v>Implementation (Accounts)</c:v>
                </c:pt>
                <c:pt idx="3">
                  <c:v>Implementation (Create)</c:v>
                </c:pt>
                <c:pt idx="4">
                  <c:v>Implementation (Inboxes)</c:v>
                </c:pt>
                <c:pt idx="5">
                  <c:v>Guerilla Usability Testing</c:v>
                </c:pt>
                <c:pt idx="6">
                  <c:v>Milestone 1</c:v>
                </c:pt>
                <c:pt idx="7">
                  <c:v>Milestone 2</c:v>
                </c:pt>
                <c:pt idx="8">
                  <c:v>Milestone 3</c:v>
                </c:pt>
              </c:strCache>
            </c:strRef>
          </c:cat>
          <c:val>
            <c:numRef>
              <c:f>Sheet1!$B$2:$B$10</c:f>
              <c:numCache>
                <c:formatCode>m/d/yyyy</c:formatCode>
                <c:ptCount val="9"/>
                <c:pt idx="0">
                  <c:v>44743</c:v>
                </c:pt>
                <c:pt idx="1">
                  <c:v>44837</c:v>
                </c:pt>
                <c:pt idx="2">
                  <c:v>44866</c:v>
                </c:pt>
                <c:pt idx="3">
                  <c:v>44896</c:v>
                </c:pt>
                <c:pt idx="4">
                  <c:v>44958</c:v>
                </c:pt>
                <c:pt idx="5">
                  <c:v>45017</c:v>
                </c:pt>
                <c:pt idx="6">
                  <c:v>44847</c:v>
                </c:pt>
                <c:pt idx="7">
                  <c:v>44928</c:v>
                </c:pt>
                <c:pt idx="8">
                  <c:v>45005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0D-403C-92DD-8C5D496785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D0D-403C-92DD-8C5D4967854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D0D-403C-92DD-8C5D4967854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7EB-4585-BA92-F9A76A6F0F91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EB-4585-BA92-F9A76A6F0F91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7EB-4585-BA92-F9A76A6F0F91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EB-4585-BA92-F9A76A6F0F91}"/>
              </c:ext>
            </c:extLst>
          </c:dPt>
          <c:dPt>
            <c:idx val="7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301-4310-896F-62B314998B74}"/>
              </c:ext>
            </c:extLst>
          </c:dPt>
          <c:dPt>
            <c:idx val="8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CA0-471E-9658-F05128DC10BB}"/>
              </c:ext>
            </c:extLst>
          </c:dPt>
          <c:cat>
            <c:strRef>
              <c:f>Sheet1!$A$2:$A$10</c:f>
              <c:strCache>
                <c:ptCount val="9"/>
                <c:pt idx="0">
                  <c:v>Prototype</c:v>
                </c:pt>
                <c:pt idx="1">
                  <c:v>Requirements &amp; Design</c:v>
                </c:pt>
                <c:pt idx="2">
                  <c:v>Implementation (Accounts)</c:v>
                </c:pt>
                <c:pt idx="3">
                  <c:v>Implementation (Create)</c:v>
                </c:pt>
                <c:pt idx="4">
                  <c:v>Implementation (Inboxes)</c:v>
                </c:pt>
                <c:pt idx="5">
                  <c:v>Guerilla Usability Testing</c:v>
                </c:pt>
                <c:pt idx="6">
                  <c:v>Milestone 1</c:v>
                </c:pt>
                <c:pt idx="7">
                  <c:v>Milestone 2</c:v>
                </c:pt>
                <c:pt idx="8">
                  <c:v>Milestone 3</c:v>
                </c:pt>
              </c:strCache>
            </c:strRef>
          </c:cat>
          <c:val>
            <c:numRef>
              <c:f>Sheet1!$C$2:$C$10</c:f>
              <c:numCache>
                <c:formatCode>m/d/yyyy</c:formatCode>
                <c:ptCount val="9"/>
                <c:pt idx="0">
                  <c:v>93</c:v>
                </c:pt>
                <c:pt idx="1">
                  <c:v>28</c:v>
                </c:pt>
                <c:pt idx="2">
                  <c:v>29</c:v>
                </c:pt>
                <c:pt idx="3">
                  <c:v>61</c:v>
                </c:pt>
                <c:pt idx="4">
                  <c:v>58</c:v>
                </c:pt>
                <c:pt idx="5">
                  <c:v>26</c:v>
                </c:pt>
                <c:pt idx="6">
                  <c:v>38</c:v>
                </c:pt>
                <c:pt idx="7">
                  <c:v>38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1D0D-403C-92DD-8C5D49678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95187583"/>
        <c:axId val="1395189247"/>
      </c:barChart>
      <c:catAx>
        <c:axId val="139518758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5189247"/>
        <c:crossesAt val="44348"/>
        <c:auto val="1"/>
        <c:lblAlgn val="ctr"/>
        <c:lblOffset val="100"/>
        <c:noMultiLvlLbl val="0"/>
      </c:catAx>
      <c:valAx>
        <c:axId val="1395189247"/>
        <c:scaling>
          <c:orientation val="minMax"/>
          <c:max val="45044"/>
          <c:min val="4474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5187583"/>
        <c:crosses val="autoZero"/>
        <c:crossBetween val="between"/>
      </c:valAx>
      <c:spPr>
        <a:noFill/>
        <a:ln>
          <a:noFill/>
        </a:ln>
        <a:effectLst>
          <a:glow>
            <a:schemeClr val="accent1"/>
          </a:glow>
        </a:effectLst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42365206692913387"/>
          <c:y val="0.95949052201808105"/>
          <c:w val="7.6560285433070877E-2"/>
          <c:h val="3.12502187226596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35670931758529"/>
          <c:y val="9.2515602216389617E-2"/>
          <c:w val="0.77994020669291342"/>
          <c:h val="0.855632545931758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Prototype</c:v>
                </c:pt>
                <c:pt idx="1">
                  <c:v>Requirements &amp; Design</c:v>
                </c:pt>
                <c:pt idx="2">
                  <c:v>Implementation (Accounts)</c:v>
                </c:pt>
                <c:pt idx="3">
                  <c:v>Implementation (Create)</c:v>
                </c:pt>
                <c:pt idx="4">
                  <c:v>Implementation (Inboxes)</c:v>
                </c:pt>
                <c:pt idx="5">
                  <c:v>Guerilla Usability Testing</c:v>
                </c:pt>
                <c:pt idx="6">
                  <c:v>Milestone 1</c:v>
                </c:pt>
                <c:pt idx="7">
                  <c:v>Milestone 2</c:v>
                </c:pt>
                <c:pt idx="8">
                  <c:v>Milestone 3</c:v>
                </c:pt>
              </c:strCache>
            </c:strRef>
          </c:cat>
          <c:val>
            <c:numRef>
              <c:f>Sheet1!$B$2:$B$10</c:f>
              <c:numCache>
                <c:formatCode>m/d/yyyy</c:formatCode>
                <c:ptCount val="9"/>
                <c:pt idx="0">
                  <c:v>44743</c:v>
                </c:pt>
                <c:pt idx="1">
                  <c:v>44837</c:v>
                </c:pt>
                <c:pt idx="2">
                  <c:v>44866</c:v>
                </c:pt>
                <c:pt idx="3">
                  <c:v>44927</c:v>
                </c:pt>
                <c:pt idx="4">
                  <c:v>44958</c:v>
                </c:pt>
                <c:pt idx="5">
                  <c:v>45017</c:v>
                </c:pt>
                <c:pt idx="6">
                  <c:v>44847</c:v>
                </c:pt>
                <c:pt idx="7">
                  <c:v>44956</c:v>
                </c:pt>
                <c:pt idx="8">
                  <c:v>45018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0D-403C-92DD-8C5D496785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D0D-403C-92DD-8C5D49678543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D0D-403C-92DD-8C5D49678543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7EB-4585-BA92-F9A76A6F0F91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EB-4585-BA92-F9A76A6F0F91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7EB-4585-BA92-F9A76A6F0F91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B8-40AC-989E-2E0A150E379F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EB-4585-BA92-F9A76A6F0F91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301-4310-896F-62B314998B74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CA0-471E-9658-F05128DC10BB}"/>
              </c:ext>
            </c:extLst>
          </c:dPt>
          <c:cat>
            <c:strRef>
              <c:f>Sheet1!$A$2:$A$10</c:f>
              <c:strCache>
                <c:ptCount val="9"/>
                <c:pt idx="0">
                  <c:v>Prototype</c:v>
                </c:pt>
                <c:pt idx="1">
                  <c:v>Requirements &amp; Design</c:v>
                </c:pt>
                <c:pt idx="2">
                  <c:v>Implementation (Accounts)</c:v>
                </c:pt>
                <c:pt idx="3">
                  <c:v>Implementation (Create)</c:v>
                </c:pt>
                <c:pt idx="4">
                  <c:v>Implementation (Inboxes)</c:v>
                </c:pt>
                <c:pt idx="5">
                  <c:v>Guerilla Usability Testing</c:v>
                </c:pt>
                <c:pt idx="6">
                  <c:v>Milestone 1</c:v>
                </c:pt>
                <c:pt idx="7">
                  <c:v>Milestone 2</c:v>
                </c:pt>
                <c:pt idx="8">
                  <c:v>Milestone 3</c:v>
                </c:pt>
              </c:strCache>
            </c:strRef>
          </c:cat>
          <c:val>
            <c:numRef>
              <c:f>Sheet1!$C$2:$C$10</c:f>
              <c:numCache>
                <c:formatCode>m/d/yyyy</c:formatCode>
                <c:ptCount val="9"/>
                <c:pt idx="0">
                  <c:v>93</c:v>
                </c:pt>
                <c:pt idx="1">
                  <c:v>28</c:v>
                </c:pt>
                <c:pt idx="2">
                  <c:v>60</c:v>
                </c:pt>
                <c:pt idx="3">
                  <c:v>30</c:v>
                </c:pt>
                <c:pt idx="4">
                  <c:v>58</c:v>
                </c:pt>
                <c:pt idx="5">
                  <c:v>26</c:v>
                </c:pt>
                <c:pt idx="6">
                  <c:v>38</c:v>
                </c:pt>
                <c:pt idx="7">
                  <c:v>10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1D0D-403C-92DD-8C5D49678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axId val="1395187583"/>
        <c:axId val="1395189247"/>
      </c:barChart>
      <c:catAx>
        <c:axId val="139518758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5189247"/>
        <c:crossesAt val="44348"/>
        <c:auto val="1"/>
        <c:lblAlgn val="ctr"/>
        <c:lblOffset val="100"/>
        <c:noMultiLvlLbl val="0"/>
      </c:catAx>
      <c:valAx>
        <c:axId val="1395189247"/>
        <c:scaling>
          <c:orientation val="minMax"/>
          <c:max val="45044"/>
          <c:min val="4474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5187583"/>
        <c:crosses val="autoZero"/>
        <c:crossBetween val="between"/>
      </c:valAx>
      <c:spPr>
        <a:noFill/>
        <a:ln>
          <a:noFill/>
        </a:ln>
        <a:effectLst>
          <a:glow>
            <a:schemeClr val="accent1"/>
          </a:glow>
        </a:effectLst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49989124015748032"/>
          <c:y val="0.94881860600758239"/>
          <c:w val="6.0504511154855646E-2"/>
          <c:h val="3.5696121318168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35670931758529"/>
          <c:y val="9.2515602216389617E-2"/>
          <c:w val="0.77994020669291342"/>
          <c:h val="0.855632545931758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Prototype</c:v>
                </c:pt>
                <c:pt idx="1">
                  <c:v>Requirements &amp; Design</c:v>
                </c:pt>
                <c:pt idx="2">
                  <c:v>Implementation (Accounts)</c:v>
                </c:pt>
                <c:pt idx="3">
                  <c:v>Implementation (Create)</c:v>
                </c:pt>
                <c:pt idx="4">
                  <c:v>Implementation (Inboxes)</c:v>
                </c:pt>
                <c:pt idx="5">
                  <c:v>Guerilla Usability Testing</c:v>
                </c:pt>
                <c:pt idx="6">
                  <c:v>Milestone 1</c:v>
                </c:pt>
                <c:pt idx="7">
                  <c:v>Milestone 2</c:v>
                </c:pt>
                <c:pt idx="8">
                  <c:v>Milestone 3</c:v>
                </c:pt>
              </c:strCache>
            </c:strRef>
          </c:cat>
          <c:val>
            <c:numRef>
              <c:f>Sheet1!$B$2:$B$10</c:f>
              <c:numCache>
                <c:formatCode>m/d/yyyy</c:formatCode>
                <c:ptCount val="9"/>
                <c:pt idx="0">
                  <c:v>44743</c:v>
                </c:pt>
                <c:pt idx="1">
                  <c:v>44837</c:v>
                </c:pt>
                <c:pt idx="2">
                  <c:v>44866</c:v>
                </c:pt>
                <c:pt idx="3">
                  <c:v>44896</c:v>
                </c:pt>
                <c:pt idx="4">
                  <c:v>44958</c:v>
                </c:pt>
                <c:pt idx="5">
                  <c:v>45017</c:v>
                </c:pt>
                <c:pt idx="6">
                  <c:v>44847</c:v>
                </c:pt>
                <c:pt idx="7">
                  <c:v>44928</c:v>
                </c:pt>
                <c:pt idx="8">
                  <c:v>45005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2-4FEC-9E91-5BA59278AE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D22-4FEC-9E91-5BA59278AE69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D22-4FEC-9E91-5BA59278AE69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D22-4FEC-9E91-5BA59278AE69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D22-4FEC-9E91-5BA59278AE69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D22-4FEC-9E91-5BA59278AE69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D22-4FEC-9E91-5BA59278AE69}"/>
              </c:ext>
            </c:extLst>
          </c:dPt>
          <c:dPt>
            <c:idx val="7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0D22-4FEC-9E91-5BA59278AE69}"/>
              </c:ext>
            </c:extLst>
          </c:dPt>
          <c:dPt>
            <c:idx val="8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0D22-4FEC-9E91-5BA59278AE69}"/>
              </c:ext>
            </c:extLst>
          </c:dPt>
          <c:cat>
            <c:strRef>
              <c:f>Sheet1!$A$2:$A$10</c:f>
              <c:strCache>
                <c:ptCount val="9"/>
                <c:pt idx="0">
                  <c:v>Prototype</c:v>
                </c:pt>
                <c:pt idx="1">
                  <c:v>Requirements &amp; Design</c:v>
                </c:pt>
                <c:pt idx="2">
                  <c:v>Implementation (Accounts)</c:v>
                </c:pt>
                <c:pt idx="3">
                  <c:v>Implementation (Create)</c:v>
                </c:pt>
                <c:pt idx="4">
                  <c:v>Implementation (Inboxes)</c:v>
                </c:pt>
                <c:pt idx="5">
                  <c:v>Guerilla Usability Testing</c:v>
                </c:pt>
                <c:pt idx="6">
                  <c:v>Milestone 1</c:v>
                </c:pt>
                <c:pt idx="7">
                  <c:v>Milestone 2</c:v>
                </c:pt>
                <c:pt idx="8">
                  <c:v>Milestone 3</c:v>
                </c:pt>
              </c:strCache>
            </c:strRef>
          </c:cat>
          <c:val>
            <c:numRef>
              <c:f>Sheet1!$C$2:$C$10</c:f>
              <c:numCache>
                <c:formatCode>m/d/yyyy</c:formatCode>
                <c:ptCount val="9"/>
                <c:pt idx="0">
                  <c:v>93</c:v>
                </c:pt>
                <c:pt idx="1">
                  <c:v>28</c:v>
                </c:pt>
                <c:pt idx="2">
                  <c:v>29</c:v>
                </c:pt>
                <c:pt idx="3">
                  <c:v>61</c:v>
                </c:pt>
                <c:pt idx="4">
                  <c:v>58</c:v>
                </c:pt>
                <c:pt idx="5">
                  <c:v>26</c:v>
                </c:pt>
                <c:pt idx="6">
                  <c:v>38</c:v>
                </c:pt>
                <c:pt idx="7">
                  <c:v>38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D22-4FEC-9E91-5BA59278A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95187583"/>
        <c:axId val="1395189247"/>
      </c:barChart>
      <c:catAx>
        <c:axId val="139518758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5189247"/>
        <c:crossesAt val="44348"/>
        <c:auto val="1"/>
        <c:lblAlgn val="ctr"/>
        <c:lblOffset val="100"/>
        <c:noMultiLvlLbl val="0"/>
      </c:catAx>
      <c:valAx>
        <c:axId val="1395189247"/>
        <c:scaling>
          <c:orientation val="minMax"/>
          <c:max val="45044"/>
          <c:min val="4474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5187583"/>
        <c:crosses val="autoZero"/>
        <c:crossBetween val="between"/>
      </c:valAx>
      <c:spPr>
        <a:noFill/>
        <a:ln>
          <a:noFill/>
        </a:ln>
        <a:effectLst>
          <a:glow>
            <a:schemeClr val="accent1"/>
          </a:glow>
        </a:effectLst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42365206692913387"/>
          <c:y val="0.95949052201808105"/>
          <c:w val="7.6560285433070877E-2"/>
          <c:h val="3.12502187226596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35670931758529"/>
          <c:y val="9.2515602216389617E-2"/>
          <c:w val="0.77994020669291342"/>
          <c:h val="0.855632545931758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Prototype</c:v>
                </c:pt>
                <c:pt idx="1">
                  <c:v>Requirements &amp; Design</c:v>
                </c:pt>
                <c:pt idx="2">
                  <c:v>Implementation (Accounts)</c:v>
                </c:pt>
                <c:pt idx="3">
                  <c:v>Implementation (Create)</c:v>
                </c:pt>
                <c:pt idx="4">
                  <c:v>Implementation (Inboxes)</c:v>
                </c:pt>
                <c:pt idx="5">
                  <c:v>Guerilla Usability Testing</c:v>
                </c:pt>
                <c:pt idx="6">
                  <c:v>Milestone 1</c:v>
                </c:pt>
                <c:pt idx="7">
                  <c:v>Milestone 2</c:v>
                </c:pt>
                <c:pt idx="8">
                  <c:v>Milestone 3</c:v>
                </c:pt>
              </c:strCache>
            </c:strRef>
          </c:cat>
          <c:val>
            <c:numRef>
              <c:f>Sheet1!$B$2:$B$10</c:f>
              <c:numCache>
                <c:formatCode>m/d/yyyy</c:formatCode>
                <c:ptCount val="9"/>
                <c:pt idx="0">
                  <c:v>44743</c:v>
                </c:pt>
                <c:pt idx="1">
                  <c:v>44837</c:v>
                </c:pt>
                <c:pt idx="2">
                  <c:v>44866</c:v>
                </c:pt>
                <c:pt idx="3">
                  <c:v>44927</c:v>
                </c:pt>
                <c:pt idx="4">
                  <c:v>44958</c:v>
                </c:pt>
                <c:pt idx="5">
                  <c:v>45017</c:v>
                </c:pt>
                <c:pt idx="6">
                  <c:v>44847</c:v>
                </c:pt>
                <c:pt idx="7">
                  <c:v>44956</c:v>
                </c:pt>
                <c:pt idx="8">
                  <c:v>45005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0-4848-90E2-9A86E37F3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axId val="1395187583"/>
        <c:axId val="1395189247"/>
      </c:barChart>
      <c:catAx>
        <c:axId val="139518758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5189247"/>
        <c:crossesAt val="44348"/>
        <c:auto val="1"/>
        <c:lblAlgn val="ctr"/>
        <c:lblOffset val="100"/>
        <c:noMultiLvlLbl val="0"/>
      </c:catAx>
      <c:valAx>
        <c:axId val="1395189247"/>
        <c:scaling>
          <c:orientation val="minMax"/>
          <c:max val="45044"/>
          <c:min val="4474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5187583"/>
        <c:crosses val="autoZero"/>
        <c:crossBetween val="between"/>
      </c:valAx>
      <c:spPr>
        <a:noFill/>
        <a:ln>
          <a:noFill/>
        </a:ln>
        <a:effectLst>
          <a:glow>
            <a:schemeClr val="accent1"/>
          </a:glow>
        </a:effectLst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49989124015748032"/>
          <c:y val="0.95992971711869335"/>
          <c:w val="6.0504511154855646E-2"/>
          <c:h val="3.01405657626130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35670931758529"/>
          <c:y val="9.2515602216389617E-2"/>
          <c:w val="0.77994020669291342"/>
          <c:h val="0.855632545931758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Prototype</c:v>
                </c:pt>
                <c:pt idx="1">
                  <c:v>Requirements &amp; Design</c:v>
                </c:pt>
                <c:pt idx="2">
                  <c:v>Implementation (Accounts)</c:v>
                </c:pt>
                <c:pt idx="3">
                  <c:v>Implementation (Create)</c:v>
                </c:pt>
                <c:pt idx="4">
                  <c:v>Implementation (Inboxes)</c:v>
                </c:pt>
                <c:pt idx="5">
                  <c:v>Guerilla Usability Testing</c:v>
                </c:pt>
                <c:pt idx="6">
                  <c:v>Milestone 1</c:v>
                </c:pt>
                <c:pt idx="7">
                  <c:v>Milestone 2</c:v>
                </c:pt>
                <c:pt idx="8">
                  <c:v>Milestone 3</c:v>
                </c:pt>
              </c:strCache>
            </c:strRef>
          </c:cat>
          <c:val>
            <c:numRef>
              <c:f>Sheet1!$B$2:$B$10</c:f>
              <c:numCache>
                <c:formatCode>m/d/yyyy</c:formatCode>
                <c:ptCount val="9"/>
                <c:pt idx="0">
                  <c:v>44743</c:v>
                </c:pt>
                <c:pt idx="1">
                  <c:v>44837</c:v>
                </c:pt>
                <c:pt idx="2">
                  <c:v>44866</c:v>
                </c:pt>
                <c:pt idx="3">
                  <c:v>44927</c:v>
                </c:pt>
                <c:pt idx="4">
                  <c:v>44958</c:v>
                </c:pt>
                <c:pt idx="5">
                  <c:v>45017</c:v>
                </c:pt>
                <c:pt idx="6">
                  <c:v>44847</c:v>
                </c:pt>
                <c:pt idx="7">
                  <c:v>44956</c:v>
                </c:pt>
                <c:pt idx="8">
                  <c:v>45018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94-45EB-875B-30244BA6EB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394-45EB-875B-30244BA6EBEB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394-45EB-875B-30244BA6EBEB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394-45EB-875B-30244BA6EBEB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394-45EB-875B-30244BA6EBEB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394-45EB-875B-30244BA6EBEB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6394-45EB-875B-30244BA6EBEB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6394-45EB-875B-30244BA6EBEB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6394-45EB-875B-30244BA6EBEB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6394-45EB-875B-30244BA6EBEB}"/>
              </c:ext>
            </c:extLst>
          </c:dPt>
          <c:cat>
            <c:strRef>
              <c:f>Sheet1!$A$2:$A$10</c:f>
              <c:strCache>
                <c:ptCount val="9"/>
                <c:pt idx="0">
                  <c:v>Prototype</c:v>
                </c:pt>
                <c:pt idx="1">
                  <c:v>Requirements &amp; Design</c:v>
                </c:pt>
                <c:pt idx="2">
                  <c:v>Implementation (Accounts)</c:v>
                </c:pt>
                <c:pt idx="3">
                  <c:v>Implementation (Create)</c:v>
                </c:pt>
                <c:pt idx="4">
                  <c:v>Implementation (Inboxes)</c:v>
                </c:pt>
                <c:pt idx="5">
                  <c:v>Guerilla Usability Testing</c:v>
                </c:pt>
                <c:pt idx="6">
                  <c:v>Milestone 1</c:v>
                </c:pt>
                <c:pt idx="7">
                  <c:v>Milestone 2</c:v>
                </c:pt>
                <c:pt idx="8">
                  <c:v>Milestone 3</c:v>
                </c:pt>
              </c:strCache>
            </c:strRef>
          </c:cat>
          <c:val>
            <c:numRef>
              <c:f>Sheet1!$C$2:$C$10</c:f>
              <c:numCache>
                <c:formatCode>m/d/yyyy</c:formatCode>
                <c:ptCount val="9"/>
                <c:pt idx="0">
                  <c:v>93</c:v>
                </c:pt>
                <c:pt idx="1">
                  <c:v>28</c:v>
                </c:pt>
                <c:pt idx="2">
                  <c:v>60</c:v>
                </c:pt>
                <c:pt idx="3">
                  <c:v>30</c:v>
                </c:pt>
                <c:pt idx="4">
                  <c:v>58</c:v>
                </c:pt>
                <c:pt idx="5">
                  <c:v>26</c:v>
                </c:pt>
                <c:pt idx="6">
                  <c:v>38</c:v>
                </c:pt>
                <c:pt idx="7">
                  <c:v>10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394-45EB-875B-30244BA6E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axId val="1395187583"/>
        <c:axId val="1395189247"/>
      </c:barChart>
      <c:catAx>
        <c:axId val="139518758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5189247"/>
        <c:crossesAt val="44348"/>
        <c:auto val="1"/>
        <c:lblAlgn val="ctr"/>
        <c:lblOffset val="100"/>
        <c:noMultiLvlLbl val="0"/>
      </c:catAx>
      <c:valAx>
        <c:axId val="1395189247"/>
        <c:scaling>
          <c:orientation val="minMax"/>
          <c:max val="45044"/>
          <c:min val="4474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5187583"/>
        <c:crosses val="autoZero"/>
        <c:crossBetween val="between"/>
      </c:valAx>
      <c:spPr>
        <a:noFill/>
        <a:ln>
          <a:noFill/>
        </a:ln>
        <a:effectLst>
          <a:glow>
            <a:schemeClr val="accent1"/>
          </a:glow>
        </a:effectLst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49989124015748032"/>
          <c:y val="0.95807786526684169"/>
          <c:w val="6.0504511154855646E-2"/>
          <c:h val="3.5696121318168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55B4-6D11-4162-BA39-A5C38CC8E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219C5-C48E-4EEA-B4B4-38559F444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9BF7-26D2-4577-91F5-9BB9F77A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E235-5079-4AFB-B78A-CC3E2353B5BA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27385-2F9A-45F9-8E4A-1B16572A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4A050-DFD7-4486-BF4E-A6220C13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ACF-013B-440A-A034-899154B16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74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0070-1ABF-45C1-859C-1EF431B8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D4024-A84F-4005-B8D0-A47979FE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DAD5-BACF-49C0-A4EF-428D83D4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E235-5079-4AFB-B78A-CC3E2353B5BA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CD799-5C26-42EE-955B-C7389292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B685-6656-40C3-9C0C-F4F5A664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ACF-013B-440A-A034-899154B16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0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A74F2-56A7-48AC-BAEA-7A55F57F2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C7990-4701-49CE-A962-C535DF94F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3851-BD31-4210-A1CD-09AFA11C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E235-5079-4AFB-B78A-CC3E2353B5BA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D0FB-9861-4D4D-AC7F-AA8FDE99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7F1D-9244-46EA-BCC6-D9C9B212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ACF-013B-440A-A034-899154B16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98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4CCE-C398-459A-BE93-1E404B41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D4CC-3312-4882-8C81-1167BAD1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A129-B643-4821-A690-520ABBE8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E235-5079-4AFB-B78A-CC3E2353B5BA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4D2F-C310-4207-91F0-2FCFF896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D5AE-294D-4A98-BCD0-8EEBAA3C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ACF-013B-440A-A034-899154B16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69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A7FA-117A-4DD3-A369-E6358D9B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2BE7-930D-40FF-8E39-A134A1C5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E18E-D720-4515-9326-45E84DB9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E235-5079-4AFB-B78A-CC3E2353B5BA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A2EF-1817-4445-9043-EB56B37D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BD0E-FAC9-4CCD-B5FF-8FD8EF16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ACF-013B-440A-A034-899154B16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98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A264-7FFA-4DEC-BB86-BBD40AAD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4DCD-812B-4EFD-8B49-C24ADB9A0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991E2-B8D9-4DFF-8236-010F97184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70F04-7528-40E3-9886-81D6CA6E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E235-5079-4AFB-B78A-CC3E2353B5BA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89333-51E3-45B3-B3B4-9B7364AD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8133B-EEA5-4065-86F0-3C437890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ACF-013B-440A-A034-899154B16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2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2715-C4F9-454D-9BA4-935F49E0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FC9C8-B16E-464A-8DD8-3632E100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C899E-0E16-4067-BF7A-DD73D513D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2030D-9D46-4B07-B7CA-FDD50F00F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127F0-129F-47CB-9541-DA01C51E5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6E080-4CF6-4432-BA0A-44E4435B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E235-5079-4AFB-B78A-CC3E2353B5BA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AB467-0AC9-4242-B500-C516F4C1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AF715-5215-4B05-ACB9-54721395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ACF-013B-440A-A034-899154B16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0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3414-1D89-41EE-9536-8F53E55E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C8589-0369-4270-BE46-9724EBFF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E235-5079-4AFB-B78A-CC3E2353B5BA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5CC25-3D7F-437B-A0DF-D580F8CC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C7EE9-48EB-4FC2-93D4-73D0D3B6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ACF-013B-440A-A034-899154B16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00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3379D-EB1E-40A6-9680-D42E033F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E235-5079-4AFB-B78A-CC3E2353B5BA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B5857-3C8B-4ADF-83F4-BCC1A492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FF764-71FC-4E05-931E-2F1822B2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ACF-013B-440A-A034-899154B16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422F-0C25-4D4B-A9E4-499583A3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381A-45AE-4C82-9FE7-1A96AEAD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43E26-A524-4E6D-91DC-4731E33AF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C472C-E127-4A13-B658-AFF5B2E9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E235-5079-4AFB-B78A-CC3E2353B5BA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FA7E0-5C9B-45D1-B634-78E01AB4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A071D-81D6-4D00-AE3F-04F76084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ACF-013B-440A-A034-899154B16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70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11DF-1C95-4C1F-A80C-016158F6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B9D9D-AA9F-4E3C-8DB2-F6679A1F3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AE0CB-F731-4008-BB68-4168B6AED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E771-05D8-4A6D-96A4-1C0D89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E235-5079-4AFB-B78A-CC3E2353B5BA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413B2-E510-4DE7-B4A0-A6D5306D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D26E-1440-4D00-B092-45CDA5AD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ACF-013B-440A-A034-899154B16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1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B58C0-3A26-4150-AE27-C28EE8CD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6683-270D-4AED-9DC9-2235BE70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CAEC-FAE9-412B-A0B1-B4F9C3B4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E235-5079-4AFB-B78A-CC3E2353B5BA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8652D-A371-4BAB-A894-DF7B2ABE0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A5FE-93EF-4145-BC26-E75402643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9ACF-013B-440A-A034-899154B16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15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755FF9-0343-4B02-A431-98FF2E8E6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9524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89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755FF9-0343-4B02-A431-98FF2E8E6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8072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324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9602F62-C450-41D8-679D-632DE0AC3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0323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E4A715F-8339-B16E-659B-3216611E07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1323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95221F6-07D0-0CC8-E82E-9A1BB6AD8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0618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427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33</cp:revision>
  <dcterms:created xsi:type="dcterms:W3CDTF">2021-10-09T21:53:00Z</dcterms:created>
  <dcterms:modified xsi:type="dcterms:W3CDTF">2023-04-24T09:19:03Z</dcterms:modified>
</cp:coreProperties>
</file>