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59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A90E-645E-302E-AE3A-4711CD85B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57888-D99B-0CAB-A376-7FA0F474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5E2C-D025-8D00-2C28-F2E4CF16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6767-6260-0101-8E8E-64E52A5A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0446-E0F2-9417-EBD7-20C5F980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1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019C-71E0-E288-7F1B-4488F47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0208-0B16-E94C-5282-1E8ADE2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B6A2-F7FF-6321-1217-97BA5501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38D9-767E-0671-C24C-1563939F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03C1-8067-E773-5E50-ADE48D48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B9DF8-FF0C-504B-6438-D1D3E8C5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9A5B-5805-DE2E-7BF1-EADBDAF86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CAB9-746C-FE10-571E-5C12D33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EABB-8EF6-B261-A7A9-E4F314D7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630A-E457-80FF-00B9-A51B612D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575-7860-D17C-B163-BF37CDC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5145-3F1D-5003-FCC4-0BBB47A7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7845-0819-253B-D308-88230BD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9B3F-2F8D-C558-A2C1-5551BCCC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8FE5-F986-B24A-E4F6-6CFC938B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6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2BA9-D2F4-D8D5-C63D-946BC63F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5F0F-8055-383E-CA3E-94258E8F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F80D-DA73-D3B1-D246-D1443899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CCE0-9CF4-2857-94B6-5CF378E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90F0-478A-FCD7-1D3E-39515B24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6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4C11-BCBD-223B-D886-27C3267D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2269-C249-5E31-B663-9436C244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3B9E-9912-3BD5-5276-B71D43FE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8EDC5-F965-FBB7-5150-7AC72BB2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F933-FB9C-24D2-F4D1-33B4F25C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F571-850B-5301-3F8E-1EC846AB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21A3-A253-4168-FDCD-95C4DF0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402-D155-600C-03F5-1E652D80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D588-68B7-601A-477D-8E347095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CE929-10EA-A8C2-4A10-881B7186B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79CC9-7D94-CE88-5AC8-F551EFB7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9E733-A09C-35E2-DAFA-564CC87C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0E3F1-A889-1AAE-E976-5AE3D63D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E510C-10A7-F24B-813F-C6BD0AD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9DB4-676E-CA39-0C09-CB511090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7C1E7-4D91-AEAA-BE14-C1E6E44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9D56D-62C0-05F2-BAD3-432AB062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B2A42-A91B-CF8B-0CED-7F77BBD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3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A9E24-747B-F467-091F-CA54938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C2007-00F8-22FD-519E-A3BE418F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5BFB-A2C8-3CC6-FC63-0F4374F2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8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B21-9F3A-B26B-768F-D74077AA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A235-F1EB-CEE4-8FF1-7C1EC088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7257-9ABD-7C00-7FDC-B2F38468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4303-4C48-E19B-DCCF-D8AF2BBE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3BF4-277A-A114-81E0-94D9731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EEFC-A7B8-5CB2-A7BC-E2D69B76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9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9F3E-9C32-202D-9044-99946F4B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38015-4ED0-B6AF-8498-3A0141D69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22109-4B22-6925-5572-A2D2C4DF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30C2-2187-F0CF-797D-A8E55FFC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9578F-F714-7C97-9C52-5E6460F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46DC-5227-B4D5-2721-38E90E54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3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14FDE-D3DA-4898-DCC2-77028FA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E190-0320-62C5-B59A-56D3ADB0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416E-EC2E-DD14-C45B-6F575D0DF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BEBC-415F-4901-8253-EE2BB850136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D2D0-217C-7B97-7DC6-F1A195B2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5054-8343-7086-69BB-EC0D0B56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BC4-43AC-4CEA-960B-93169BF55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7901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5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Pers</a:t>
            </a:r>
            <a:r>
              <a:rPr lang="en-GB" dirty="0">
                <a:solidFill>
                  <a:schemeClr val="bg1"/>
                </a:solidFill>
              </a:rPr>
              <a:t>|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C86E6-E477-7E29-A454-B93284F48153}"/>
              </a:ext>
            </a:extLst>
          </p:cNvPr>
          <p:cNvSpPr txBox="1"/>
          <p:nvPr/>
        </p:nvSpPr>
        <p:spPr>
          <a:xfrm>
            <a:off x="5714212" y="4020040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76DD4-0136-2497-3A83-895F0FC90ABA}"/>
              </a:ext>
            </a:extLst>
          </p:cNvPr>
          <p:cNvSpPr/>
          <p:nvPr/>
        </p:nvSpPr>
        <p:spPr>
          <a:xfrm>
            <a:off x="1055802" y="1256294"/>
            <a:ext cx="1527142" cy="814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</a:rPr>
              <a:t>Change Nickname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247868" y="44275"/>
            <a:ext cx="293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Screen</a:t>
            </a:r>
          </a:p>
        </p:txBody>
      </p:sp>
    </p:spTree>
    <p:extLst>
      <p:ext uri="{BB962C8B-B14F-4D97-AF65-F5344CB8AC3E}">
        <p14:creationId xmlns:p14="http://schemas.microsoft.com/office/powerpoint/2010/main" val="28401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5178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82365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3776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193456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193165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48565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036733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6" y="878041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980495" y="19102"/>
            <a:ext cx="22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Screen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BCCEE84-F515-798B-50A8-1AB6F9C6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5" y="739927"/>
            <a:ext cx="465167" cy="46166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AC03BD9-958B-7C8A-DCC8-4C98DCD95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 r="25393"/>
          <a:stretch/>
        </p:blipFill>
        <p:spPr>
          <a:xfrm>
            <a:off x="1888675" y="1373453"/>
            <a:ext cx="487749" cy="560500"/>
          </a:xfrm>
          <a:prstGeom prst="rect">
            <a:avLst/>
          </a:prstGeom>
        </p:spPr>
      </p:pic>
      <p:pic>
        <p:nvPicPr>
          <p:cNvPr id="18" name="Picture 17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DC4C97AA-0F00-E1A4-B8AA-DB6D6177EC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17300"/>
          <a:stretch/>
        </p:blipFill>
        <p:spPr>
          <a:xfrm>
            <a:off x="1900498" y="2142203"/>
            <a:ext cx="465167" cy="39632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A80902D-EEF8-C0A2-8824-7ABEF08705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6176" r="28087" b="5549"/>
          <a:stretch/>
        </p:blipFill>
        <p:spPr>
          <a:xfrm>
            <a:off x="1869179" y="2762575"/>
            <a:ext cx="484663" cy="4747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216760-EC1D-0F2F-594A-EA7F4687E13E}"/>
              </a:ext>
            </a:extLst>
          </p:cNvPr>
          <p:cNvSpPr txBox="1"/>
          <p:nvPr/>
        </p:nvSpPr>
        <p:spPr>
          <a:xfrm>
            <a:off x="2621108" y="739928"/>
            <a:ext cx="19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Google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B1402-000F-C260-E3B5-C0A2AEDBCBF5}"/>
              </a:ext>
            </a:extLst>
          </p:cNvPr>
          <p:cNvSpPr txBox="1"/>
          <p:nvPr/>
        </p:nvSpPr>
        <p:spPr>
          <a:xfrm>
            <a:off x="2643691" y="1442218"/>
            <a:ext cx="276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Exchange/Office 365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C7FF4-A1A1-7B81-1832-EB0F885F277F}"/>
              </a:ext>
            </a:extLst>
          </p:cNvPr>
          <p:cNvSpPr txBox="1"/>
          <p:nvPr/>
        </p:nvSpPr>
        <p:spPr>
          <a:xfrm>
            <a:off x="2643691" y="2109534"/>
            <a:ext cx="389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Outlook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291877-DFF7-10C4-6216-C7142017EDDA}"/>
              </a:ext>
            </a:extLst>
          </p:cNvPr>
          <p:cNvSpPr txBox="1"/>
          <p:nvPr/>
        </p:nvSpPr>
        <p:spPr>
          <a:xfrm>
            <a:off x="2643691" y="2751484"/>
            <a:ext cx="19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Yahoo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62573D-8F21-5E51-D8E8-CE12F4642456}"/>
              </a:ext>
            </a:extLst>
          </p:cNvPr>
          <p:cNvSpPr txBox="1"/>
          <p:nvPr/>
        </p:nvSpPr>
        <p:spPr>
          <a:xfrm>
            <a:off x="1888675" y="3559107"/>
            <a:ext cx="245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31DF6FDF-2596-5BC7-E2FE-A942085445B8}"/>
              </a:ext>
            </a:extLst>
          </p:cNvPr>
          <p:cNvSpPr/>
          <p:nvPr/>
        </p:nvSpPr>
        <p:spPr>
          <a:xfrm>
            <a:off x="4360474" y="744754"/>
            <a:ext cx="3101228" cy="456839"/>
          </a:xfrm>
          <a:prstGeom prst="wedgeEllipseCallout">
            <a:avLst>
              <a:gd name="adj1" fmla="val -62822"/>
              <a:gd name="adj2" fmla="val -2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Google Pop-Up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76E4552E-95C1-DE9A-D1BA-0F055F886409}"/>
              </a:ext>
            </a:extLst>
          </p:cNvPr>
          <p:cNvSpPr/>
          <p:nvPr/>
        </p:nvSpPr>
        <p:spPr>
          <a:xfrm>
            <a:off x="4360474" y="2125763"/>
            <a:ext cx="3471053" cy="456839"/>
          </a:xfrm>
          <a:prstGeom prst="wedgeEllipseCallout">
            <a:avLst>
              <a:gd name="adj1" fmla="val -62822"/>
              <a:gd name="adj2" fmla="val -2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Microsoft Pop-Up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F7ACD75A-C07C-7036-BAEB-9E0C4CD4FB70}"/>
              </a:ext>
            </a:extLst>
          </p:cNvPr>
          <p:cNvSpPr/>
          <p:nvPr/>
        </p:nvSpPr>
        <p:spPr>
          <a:xfrm>
            <a:off x="4175562" y="2779116"/>
            <a:ext cx="3471053" cy="456839"/>
          </a:xfrm>
          <a:prstGeom prst="wedgeEllipseCallout">
            <a:avLst>
              <a:gd name="adj1" fmla="val -62822"/>
              <a:gd name="adj2" fmla="val -2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Yahoo Pop-Up</a:t>
            </a:r>
          </a:p>
        </p:txBody>
      </p:sp>
      <p:sp>
        <p:nvSpPr>
          <p:cNvPr id="41" name="Speech Bubble: Oval 40">
            <a:extLst>
              <a:ext uri="{FF2B5EF4-FFF2-40B4-BE49-F238E27FC236}">
                <a16:creationId xmlns:a16="http://schemas.microsoft.com/office/drawing/2014/main" id="{E59F665D-E3A9-1099-6CD7-86E1B0F0025D}"/>
              </a:ext>
            </a:extLst>
          </p:cNvPr>
          <p:cNvSpPr/>
          <p:nvPr/>
        </p:nvSpPr>
        <p:spPr>
          <a:xfrm>
            <a:off x="5973991" y="1445094"/>
            <a:ext cx="3471053" cy="456839"/>
          </a:xfrm>
          <a:prstGeom prst="wedgeEllipseCallout">
            <a:avLst>
              <a:gd name="adj1" fmla="val -62822"/>
              <a:gd name="adj2" fmla="val -2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Microsoft Pop-Up</a:t>
            </a:r>
          </a:p>
        </p:txBody>
      </p:sp>
    </p:spTree>
    <p:extLst>
      <p:ext uri="{BB962C8B-B14F-4D97-AF65-F5344CB8AC3E}">
        <p14:creationId xmlns:p14="http://schemas.microsoft.com/office/powerpoint/2010/main" val="25101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5178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82365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jordan.jones090…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3776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193456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193165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48565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036733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6" y="878041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3839979" y="35324"/>
            <a:ext cx="451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Screen w/ Other Pop-Up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BCCEE84-F515-798B-50A8-1AB6F9C6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5" y="739927"/>
            <a:ext cx="465167" cy="46166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AC03BD9-958B-7C8A-DCC8-4C98DCD95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 r="25393"/>
          <a:stretch/>
        </p:blipFill>
        <p:spPr>
          <a:xfrm>
            <a:off x="1888675" y="1373453"/>
            <a:ext cx="487749" cy="560500"/>
          </a:xfrm>
          <a:prstGeom prst="rect">
            <a:avLst/>
          </a:prstGeom>
        </p:spPr>
      </p:pic>
      <p:pic>
        <p:nvPicPr>
          <p:cNvPr id="18" name="Picture 17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DC4C97AA-0F00-E1A4-B8AA-DB6D6177EC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17300"/>
          <a:stretch/>
        </p:blipFill>
        <p:spPr>
          <a:xfrm>
            <a:off x="1900498" y="2142203"/>
            <a:ext cx="465167" cy="39632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A80902D-EEF8-C0A2-8824-7ABEF08705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6176" r="28087" b="5549"/>
          <a:stretch/>
        </p:blipFill>
        <p:spPr>
          <a:xfrm>
            <a:off x="1869179" y="2762575"/>
            <a:ext cx="484663" cy="4747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216760-EC1D-0F2F-594A-EA7F4687E13E}"/>
              </a:ext>
            </a:extLst>
          </p:cNvPr>
          <p:cNvSpPr txBox="1"/>
          <p:nvPr/>
        </p:nvSpPr>
        <p:spPr>
          <a:xfrm>
            <a:off x="2621108" y="739928"/>
            <a:ext cx="19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Google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B1402-000F-C260-E3B5-C0A2AEDBCBF5}"/>
              </a:ext>
            </a:extLst>
          </p:cNvPr>
          <p:cNvSpPr txBox="1"/>
          <p:nvPr/>
        </p:nvSpPr>
        <p:spPr>
          <a:xfrm>
            <a:off x="2643691" y="1442218"/>
            <a:ext cx="276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Exchange/Office 365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C7FF4-A1A1-7B81-1832-EB0F885F277F}"/>
              </a:ext>
            </a:extLst>
          </p:cNvPr>
          <p:cNvSpPr txBox="1"/>
          <p:nvPr/>
        </p:nvSpPr>
        <p:spPr>
          <a:xfrm>
            <a:off x="2643691" y="2109534"/>
            <a:ext cx="389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Outlook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291877-DFF7-10C4-6216-C7142017EDDA}"/>
              </a:ext>
            </a:extLst>
          </p:cNvPr>
          <p:cNvSpPr txBox="1"/>
          <p:nvPr/>
        </p:nvSpPr>
        <p:spPr>
          <a:xfrm>
            <a:off x="2643691" y="2751484"/>
            <a:ext cx="192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Yahoo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62573D-8F21-5E51-D8E8-CE12F4642456}"/>
              </a:ext>
            </a:extLst>
          </p:cNvPr>
          <p:cNvSpPr txBox="1"/>
          <p:nvPr/>
        </p:nvSpPr>
        <p:spPr>
          <a:xfrm>
            <a:off x="1888675" y="3559107"/>
            <a:ext cx="245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Other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3E9AE3-4396-8A3D-CEFE-58A3F6C91027}"/>
              </a:ext>
            </a:extLst>
          </p:cNvPr>
          <p:cNvGrpSpPr/>
          <p:nvPr/>
        </p:nvGrpSpPr>
        <p:grpSpPr>
          <a:xfrm>
            <a:off x="3196895" y="2676685"/>
            <a:ext cx="7144667" cy="2201048"/>
            <a:chOff x="2489698" y="-2226356"/>
            <a:chExt cx="7144667" cy="2201048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CEA9A1-78EF-DBED-8EA6-110A6CE3A095}"/>
                </a:ext>
              </a:extLst>
            </p:cNvPr>
            <p:cNvSpPr/>
            <p:nvPr/>
          </p:nvSpPr>
          <p:spPr>
            <a:xfrm>
              <a:off x="2489698" y="-2226356"/>
              <a:ext cx="7144667" cy="22010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59C04D-37FD-C13F-A02B-337D33BDB84D}"/>
                </a:ext>
              </a:extLst>
            </p:cNvPr>
            <p:cNvGrpSpPr/>
            <p:nvPr/>
          </p:nvGrpSpPr>
          <p:grpSpPr>
            <a:xfrm>
              <a:off x="2557633" y="-2076094"/>
              <a:ext cx="7076732" cy="1886620"/>
              <a:chOff x="1749945" y="669006"/>
              <a:chExt cx="7076732" cy="188662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964435-37EC-EF83-E865-07C010C5F196}"/>
                  </a:ext>
                </a:extLst>
              </p:cNvPr>
              <p:cNvSpPr/>
              <p:nvPr/>
            </p:nvSpPr>
            <p:spPr>
              <a:xfrm>
                <a:off x="3105918" y="669006"/>
                <a:ext cx="5511139" cy="3243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F966DD-C757-7136-69FC-D238BBA6E4ED}"/>
                  </a:ext>
                </a:extLst>
              </p:cNvPr>
              <p:cNvSpPr/>
              <p:nvPr/>
            </p:nvSpPr>
            <p:spPr>
              <a:xfrm>
                <a:off x="1759457" y="725383"/>
                <a:ext cx="1346459" cy="2679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Email Address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AD63A8-ABEF-63E9-2480-AFA42FAE3F7F}"/>
                  </a:ext>
                </a:extLst>
              </p:cNvPr>
              <p:cNvSpPr/>
              <p:nvPr/>
            </p:nvSpPr>
            <p:spPr>
              <a:xfrm>
                <a:off x="3105919" y="1233367"/>
                <a:ext cx="5511139" cy="33902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Might Require an App-Specific Password for the given Email Account Provider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B01706-49FF-B8AE-57BB-4DAFECDF08A7}"/>
                  </a:ext>
                </a:extLst>
              </p:cNvPr>
              <p:cNvSpPr/>
              <p:nvPr/>
            </p:nvSpPr>
            <p:spPr>
              <a:xfrm>
                <a:off x="1749945" y="1306281"/>
                <a:ext cx="1200720" cy="2679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Password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CFDD73B-57FE-AE89-CEC6-86BC2F075408}"/>
                  </a:ext>
                </a:extLst>
              </p:cNvPr>
              <p:cNvSpPr/>
              <p:nvPr/>
            </p:nvSpPr>
            <p:spPr>
              <a:xfrm>
                <a:off x="6564318" y="2212481"/>
                <a:ext cx="955250" cy="340876"/>
              </a:xfrm>
              <a:prstGeom prst="round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Login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3B9B9E-C83D-A31D-1FFC-42C46F3E3F87}"/>
                  </a:ext>
                </a:extLst>
              </p:cNvPr>
              <p:cNvSpPr/>
              <p:nvPr/>
            </p:nvSpPr>
            <p:spPr>
              <a:xfrm>
                <a:off x="7655277" y="2214750"/>
                <a:ext cx="955250" cy="3408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Cancel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026237-31E7-7780-A0BD-505190CFE620}"/>
                  </a:ext>
                </a:extLst>
              </p:cNvPr>
              <p:cNvSpPr/>
              <p:nvPr/>
            </p:nvSpPr>
            <p:spPr>
              <a:xfrm>
                <a:off x="6940448" y="1699435"/>
                <a:ext cx="263381" cy="23221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DF7D52E-844B-AA81-C73A-B6E29FB6DDBD}"/>
                  </a:ext>
                </a:extLst>
              </p:cNvPr>
              <p:cNvSpPr/>
              <p:nvPr/>
            </p:nvSpPr>
            <p:spPr>
              <a:xfrm>
                <a:off x="7218819" y="1656796"/>
                <a:ext cx="1607858" cy="3112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Password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234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7900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/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b="1" dirty="0">
                <a:solidFill>
                  <a:schemeClr val="bg1"/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/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jordan.jones090…</a:t>
            </a:r>
            <a:endParaRPr lang="en-GB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BC65EE-042B-AE99-FD23-726A3F5481EC}"/>
              </a:ext>
            </a:extLst>
          </p:cNvPr>
          <p:cNvSpPr/>
          <p:nvPr/>
        </p:nvSpPr>
        <p:spPr>
          <a:xfrm>
            <a:off x="1701658" y="4891001"/>
            <a:ext cx="6324848" cy="340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C86E6-E477-7E29-A454-B93284F48153}"/>
              </a:ext>
            </a:extLst>
          </p:cNvPr>
          <p:cNvSpPr txBox="1"/>
          <p:nvPr/>
        </p:nvSpPr>
        <p:spPr>
          <a:xfrm>
            <a:off x="5690766" y="4020040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521303" y="34621"/>
            <a:ext cx="288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Create/Edit Screen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E793F2-74F0-4E56-AE0F-9CAC8307106A}"/>
              </a:ext>
            </a:extLst>
          </p:cNvPr>
          <p:cNvSpPr/>
          <p:nvPr/>
        </p:nvSpPr>
        <p:spPr>
          <a:xfrm>
            <a:off x="1701659" y="622169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Recipients (Split between a comma [,])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AEE5D-5AEF-08AC-2789-32CBF0F12B34}"/>
              </a:ext>
            </a:extLst>
          </p:cNvPr>
          <p:cNvSpPr/>
          <p:nvPr/>
        </p:nvSpPr>
        <p:spPr>
          <a:xfrm>
            <a:off x="1701659" y="1036028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Copies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2E606-5242-1E84-3999-96283EA7AB55}"/>
              </a:ext>
            </a:extLst>
          </p:cNvPr>
          <p:cNvSpPr/>
          <p:nvPr/>
        </p:nvSpPr>
        <p:spPr>
          <a:xfrm>
            <a:off x="1701659" y="1470887"/>
            <a:ext cx="10124388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 Carbon Copies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DE616-EF3E-BA64-4C80-17B8E68AC289}"/>
              </a:ext>
            </a:extLst>
          </p:cNvPr>
          <p:cNvSpPr/>
          <p:nvPr/>
        </p:nvSpPr>
        <p:spPr>
          <a:xfrm>
            <a:off x="1701659" y="1897313"/>
            <a:ext cx="10124388" cy="3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66731F-8A66-C450-E3CC-806BF0978C62}"/>
              </a:ext>
            </a:extLst>
          </p:cNvPr>
          <p:cNvSpPr/>
          <p:nvPr/>
        </p:nvSpPr>
        <p:spPr>
          <a:xfrm>
            <a:off x="1701660" y="2323739"/>
            <a:ext cx="6324848" cy="2908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&lt;!Tag Name!&gt;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ED1972-C5D1-3E99-7FED-21160D02BFBD}"/>
              </a:ext>
            </a:extLst>
          </p:cNvPr>
          <p:cNvSpPr/>
          <p:nvPr/>
        </p:nvSpPr>
        <p:spPr>
          <a:xfrm>
            <a:off x="10855556" y="6321675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Draft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0F7389-D8D6-63C6-4A2A-A945C4E41C55}"/>
              </a:ext>
            </a:extLst>
          </p:cNvPr>
          <p:cNvSpPr/>
          <p:nvPr/>
        </p:nvSpPr>
        <p:spPr>
          <a:xfrm>
            <a:off x="10857943" y="5873864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868811-15CE-728C-AB5D-6A305A3D71B7}"/>
              </a:ext>
            </a:extLst>
          </p:cNvPr>
          <p:cNvSpPr/>
          <p:nvPr/>
        </p:nvSpPr>
        <p:spPr>
          <a:xfrm>
            <a:off x="8135308" y="2323739"/>
            <a:ext cx="3690739" cy="2908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CA2EAD-8430-75B2-E0C2-0F1C25C49ACE}"/>
              </a:ext>
            </a:extLst>
          </p:cNvPr>
          <p:cNvSpPr/>
          <p:nvPr/>
        </p:nvSpPr>
        <p:spPr>
          <a:xfrm>
            <a:off x="8130205" y="2329060"/>
            <a:ext cx="3695841" cy="326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CB10E-39FF-58A3-1648-F0FC154167F9}"/>
              </a:ext>
            </a:extLst>
          </p:cNvPr>
          <p:cNvSpPr/>
          <p:nvPr/>
        </p:nvSpPr>
        <p:spPr>
          <a:xfrm>
            <a:off x="8227841" y="2628182"/>
            <a:ext cx="2067150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5D1FC2-D765-E88C-811E-CFBF6B9020C0}"/>
              </a:ext>
            </a:extLst>
          </p:cNvPr>
          <p:cNvSpPr/>
          <p:nvPr/>
        </p:nvSpPr>
        <p:spPr>
          <a:xfrm>
            <a:off x="10403791" y="2628242"/>
            <a:ext cx="321297" cy="35474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384CC9-5090-C89E-6B0C-B2A848CDCF75}"/>
              </a:ext>
            </a:extLst>
          </p:cNvPr>
          <p:cNvGrpSpPr/>
          <p:nvPr/>
        </p:nvGrpSpPr>
        <p:grpSpPr>
          <a:xfrm>
            <a:off x="8224079" y="3097403"/>
            <a:ext cx="2474538" cy="331597"/>
            <a:chOff x="3818912" y="5666221"/>
            <a:chExt cx="2495080" cy="331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3026FE-1F8E-B22A-803F-E6FC89F97A16}"/>
                </a:ext>
              </a:extLst>
            </p:cNvPr>
            <p:cNvSpPr/>
            <p:nvPr/>
          </p:nvSpPr>
          <p:spPr>
            <a:xfrm>
              <a:off x="3818912" y="5666221"/>
              <a:ext cx="2495080" cy="331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 Name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7434D39-95B3-99B4-310F-5287E8152FB2}"/>
                </a:ext>
              </a:extLst>
            </p:cNvPr>
            <p:cNvSpPr/>
            <p:nvPr/>
          </p:nvSpPr>
          <p:spPr>
            <a:xfrm>
              <a:off x="4742736" y="5687429"/>
              <a:ext cx="321297" cy="29732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+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E9880EF-8394-CF7E-B85B-5343FC02EB38}"/>
                </a:ext>
              </a:extLst>
            </p:cNvPr>
            <p:cNvSpPr/>
            <p:nvPr/>
          </p:nvSpPr>
          <p:spPr>
            <a:xfrm>
              <a:off x="5163801" y="5678261"/>
              <a:ext cx="321297" cy="316253"/>
            </a:xfrm>
            <a:prstGeom prst="roundRect">
              <a:avLst>
                <a:gd name="adj" fmla="val 388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X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5C86A46-D10D-DFDE-2A26-B2F733B31951}"/>
              </a:ext>
            </a:extLst>
          </p:cNvPr>
          <p:cNvSpPr/>
          <p:nvPr/>
        </p:nvSpPr>
        <p:spPr>
          <a:xfrm>
            <a:off x="11533816" y="3072489"/>
            <a:ext cx="197568" cy="2007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61B4A8-4E04-F2CA-8135-23076D6F4611}"/>
              </a:ext>
            </a:extLst>
          </p:cNvPr>
          <p:cNvSpPr/>
          <p:nvPr/>
        </p:nvSpPr>
        <p:spPr>
          <a:xfrm>
            <a:off x="1701659" y="5652457"/>
            <a:ext cx="2356701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Select Attachment Files(s)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D96B2C-6FC4-DF30-C39B-C61E32CE25BC}"/>
              </a:ext>
            </a:extLst>
          </p:cNvPr>
          <p:cNvSpPr/>
          <p:nvPr/>
        </p:nvSpPr>
        <p:spPr>
          <a:xfrm>
            <a:off x="4140987" y="5676320"/>
            <a:ext cx="980472" cy="28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image.png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1EA417-6254-1F29-7B0F-C463FC60A3EE}"/>
              </a:ext>
            </a:extLst>
          </p:cNvPr>
          <p:cNvSpPr/>
          <p:nvPr/>
        </p:nvSpPr>
        <p:spPr>
          <a:xfrm>
            <a:off x="5081628" y="5716352"/>
            <a:ext cx="220308" cy="234801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D4E6F2-9A26-9161-C949-0B119F8FE2A8}"/>
              </a:ext>
            </a:extLst>
          </p:cNvPr>
          <p:cNvSpPr txBox="1"/>
          <p:nvPr/>
        </p:nvSpPr>
        <p:spPr>
          <a:xfrm rot="16200000">
            <a:off x="11534264" y="3084533"/>
            <a:ext cx="1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F11D56-6D16-EA55-103D-43A39E5510D3}"/>
              </a:ext>
            </a:extLst>
          </p:cNvPr>
          <p:cNvSpPr txBox="1"/>
          <p:nvPr/>
        </p:nvSpPr>
        <p:spPr>
          <a:xfrm rot="5400000">
            <a:off x="11567214" y="4739236"/>
            <a:ext cx="17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&gt;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BB1DAD8-5252-0F05-FA0B-46F007A589E3}"/>
              </a:ext>
            </a:extLst>
          </p:cNvPr>
          <p:cNvGrpSpPr/>
          <p:nvPr/>
        </p:nvGrpSpPr>
        <p:grpSpPr>
          <a:xfrm>
            <a:off x="10461807" y="5659101"/>
            <a:ext cx="323425" cy="1039881"/>
            <a:chOff x="8507196" y="5326706"/>
            <a:chExt cx="323425" cy="13493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DAFE2C-C9B1-D7B8-37CC-79E69CC50CC5}"/>
                </a:ext>
              </a:extLst>
            </p:cNvPr>
            <p:cNvSpPr/>
            <p:nvPr/>
          </p:nvSpPr>
          <p:spPr>
            <a:xfrm>
              <a:off x="8568965" y="5326706"/>
              <a:ext cx="212104" cy="13493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D972D1-7D48-0E77-D881-D4E8A7880FC0}"/>
                </a:ext>
              </a:extLst>
            </p:cNvPr>
            <p:cNvSpPr txBox="1"/>
            <p:nvPr/>
          </p:nvSpPr>
          <p:spPr>
            <a:xfrm rot="5400000">
              <a:off x="8597794" y="6320046"/>
              <a:ext cx="157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C11C9E-A141-9E7F-A09C-5CAC7E1475F0}"/>
                </a:ext>
              </a:extLst>
            </p:cNvPr>
            <p:cNvSpPr txBox="1"/>
            <p:nvPr/>
          </p:nvSpPr>
          <p:spPr>
            <a:xfrm rot="16200000">
              <a:off x="8571530" y="5363308"/>
              <a:ext cx="179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EED250-EA70-5113-DCB4-29253936E1A5}"/>
              </a:ext>
            </a:extLst>
          </p:cNvPr>
          <p:cNvGrpSpPr/>
          <p:nvPr/>
        </p:nvGrpSpPr>
        <p:grpSpPr>
          <a:xfrm>
            <a:off x="8239469" y="3543417"/>
            <a:ext cx="2602759" cy="331597"/>
            <a:chOff x="3818912" y="5666221"/>
            <a:chExt cx="2624365" cy="3315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EB65A-C8BE-4F41-1C8D-E59285FCAC43}"/>
                </a:ext>
              </a:extLst>
            </p:cNvPr>
            <p:cNvSpPr/>
            <p:nvPr/>
          </p:nvSpPr>
          <p:spPr>
            <a:xfrm>
              <a:off x="3818912" y="5666221"/>
              <a:ext cx="2495080" cy="331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 Name (List)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0E8282-2920-6819-E44E-ED937A5C631B}"/>
                </a:ext>
              </a:extLst>
            </p:cNvPr>
            <p:cNvSpPr/>
            <p:nvPr/>
          </p:nvSpPr>
          <p:spPr>
            <a:xfrm>
              <a:off x="5656781" y="5683081"/>
              <a:ext cx="321297" cy="29732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+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C1F853A-1C8A-A14E-3A69-17D8B0782F76}"/>
                </a:ext>
              </a:extLst>
            </p:cNvPr>
            <p:cNvSpPr/>
            <p:nvPr/>
          </p:nvSpPr>
          <p:spPr>
            <a:xfrm>
              <a:off x="6121980" y="5670278"/>
              <a:ext cx="321297" cy="316253"/>
            </a:xfrm>
            <a:prstGeom prst="roundRect">
              <a:avLst>
                <a:gd name="adj" fmla="val 3886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X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BA1C3A-9F12-D635-F63E-A2884187EE54}"/>
              </a:ext>
            </a:extLst>
          </p:cNvPr>
          <p:cNvSpPr/>
          <p:nvPr/>
        </p:nvSpPr>
        <p:spPr>
          <a:xfrm>
            <a:off x="10794989" y="2643746"/>
            <a:ext cx="955250" cy="3262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 (List)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B74B51-4DD6-86B0-4740-E2B6EEA2797B}"/>
              </a:ext>
            </a:extLst>
          </p:cNvPr>
          <p:cNvSpPr/>
          <p:nvPr/>
        </p:nvSpPr>
        <p:spPr>
          <a:xfrm>
            <a:off x="1763092" y="4960132"/>
            <a:ext cx="915566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2390B9-4AF7-53A9-F866-A40D10446553}"/>
              </a:ext>
            </a:extLst>
          </p:cNvPr>
          <p:cNvSpPr/>
          <p:nvPr/>
        </p:nvSpPr>
        <p:spPr>
          <a:xfrm>
            <a:off x="2782353" y="4960132"/>
            <a:ext cx="62320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  <a:cs typeface="Raavi" panose="020B0502040204020203" pitchFamily="34" charset="0"/>
              </a:rPr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5D492-E364-1C96-5622-BAF0711330C1}"/>
              </a:ext>
            </a:extLst>
          </p:cNvPr>
          <p:cNvSpPr txBox="1"/>
          <p:nvPr/>
        </p:nvSpPr>
        <p:spPr>
          <a:xfrm rot="5400000">
            <a:off x="3223745" y="4922958"/>
            <a:ext cx="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2732E2-6F6F-E712-BAA2-7B9DB2FF248A}"/>
              </a:ext>
            </a:extLst>
          </p:cNvPr>
          <p:cNvSpPr txBox="1"/>
          <p:nvPr/>
        </p:nvSpPr>
        <p:spPr>
          <a:xfrm rot="5400000">
            <a:off x="2488881" y="4922957"/>
            <a:ext cx="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691F2A-5FFE-3646-DB7F-410E00B929EE}"/>
              </a:ext>
            </a:extLst>
          </p:cNvPr>
          <p:cNvSpPr/>
          <p:nvPr/>
        </p:nvSpPr>
        <p:spPr>
          <a:xfrm>
            <a:off x="3540105" y="4960132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8C0F51-341E-834E-C375-4399C8B8473B}"/>
              </a:ext>
            </a:extLst>
          </p:cNvPr>
          <p:cNvSpPr/>
          <p:nvPr/>
        </p:nvSpPr>
        <p:spPr>
          <a:xfrm>
            <a:off x="3920877" y="4956513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DB2D9-33BE-4093-9EF3-4C782082C65A}"/>
              </a:ext>
            </a:extLst>
          </p:cNvPr>
          <p:cNvSpPr/>
          <p:nvPr/>
        </p:nvSpPr>
        <p:spPr>
          <a:xfrm>
            <a:off x="4301649" y="4956513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trike="sngStrike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7EBA7E-776E-B18F-2BC7-0F9B62708948}"/>
              </a:ext>
            </a:extLst>
          </p:cNvPr>
          <p:cNvSpPr/>
          <p:nvPr/>
        </p:nvSpPr>
        <p:spPr>
          <a:xfrm>
            <a:off x="4682421" y="4956512"/>
            <a:ext cx="304487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</a:t>
            </a:r>
            <a:r>
              <a:rPr lang="en-GB" sz="1000" baseline="-25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E095C2-88B3-2B92-F0B0-4602C3101949}"/>
              </a:ext>
            </a:extLst>
          </p:cNvPr>
          <p:cNvSpPr/>
          <p:nvPr/>
        </p:nvSpPr>
        <p:spPr>
          <a:xfrm>
            <a:off x="5121459" y="4956512"/>
            <a:ext cx="304487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</a:t>
            </a:r>
            <a:r>
              <a:rPr lang="en-GB" sz="1000" baseline="30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277E03-DA92-927D-611C-2B284E74C933}"/>
              </a:ext>
            </a:extLst>
          </p:cNvPr>
          <p:cNvSpPr/>
          <p:nvPr/>
        </p:nvSpPr>
        <p:spPr>
          <a:xfrm>
            <a:off x="5560497" y="4956512"/>
            <a:ext cx="246221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>
                <a:solidFill>
                  <a:schemeClr val="tx1"/>
                </a:solidFill>
              </a:rPr>
              <a:t>U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37B151-90E0-B9B3-1CE9-04070989216D}"/>
              </a:ext>
            </a:extLst>
          </p:cNvPr>
          <p:cNvGrpSpPr/>
          <p:nvPr/>
        </p:nvGrpSpPr>
        <p:grpSpPr>
          <a:xfrm>
            <a:off x="5941061" y="4929399"/>
            <a:ext cx="399077" cy="229724"/>
            <a:chOff x="5964507" y="4929399"/>
            <a:chExt cx="399077" cy="22972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59B120-7D3D-7EAF-0D43-2857F9ADB0F6}"/>
                </a:ext>
              </a:extLst>
            </p:cNvPr>
            <p:cNvSpPr/>
            <p:nvPr/>
          </p:nvSpPr>
          <p:spPr>
            <a:xfrm>
              <a:off x="5964507" y="4956512"/>
              <a:ext cx="391667" cy="202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lang="en-GB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C71ABD-7AEE-835A-97C0-6BD48D66D654}"/>
                </a:ext>
              </a:extLst>
            </p:cNvPr>
            <p:cNvSpPr txBox="1"/>
            <p:nvPr/>
          </p:nvSpPr>
          <p:spPr>
            <a:xfrm rot="5400000">
              <a:off x="6150919" y="4895843"/>
              <a:ext cx="179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&gt;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08CF671-422C-DF58-F788-0450DA284667}"/>
              </a:ext>
            </a:extLst>
          </p:cNvPr>
          <p:cNvSpPr/>
          <p:nvPr/>
        </p:nvSpPr>
        <p:spPr>
          <a:xfrm>
            <a:off x="6461630" y="4965151"/>
            <a:ext cx="391667" cy="20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rgbClr val="202124"/>
                </a:solidFill>
                <a:latin typeface="arial" panose="020B0604020202020204" pitchFamily="34" charset="0"/>
              </a:rPr>
              <a:t>1.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632ED7-1F05-ACA6-9A62-316B95985CBF}"/>
              </a:ext>
            </a:extLst>
          </p:cNvPr>
          <p:cNvSpPr txBox="1"/>
          <p:nvPr/>
        </p:nvSpPr>
        <p:spPr>
          <a:xfrm rot="5400000">
            <a:off x="6668182" y="4908318"/>
            <a:ext cx="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F75FD6-586F-F54B-CD3E-6498D9FE81C3}"/>
              </a:ext>
            </a:extLst>
          </p:cNvPr>
          <p:cNvGrpSpPr/>
          <p:nvPr/>
        </p:nvGrpSpPr>
        <p:grpSpPr>
          <a:xfrm>
            <a:off x="9517683" y="3580436"/>
            <a:ext cx="399077" cy="229724"/>
            <a:chOff x="5964507" y="4929399"/>
            <a:chExt cx="399077" cy="22972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662427-E947-6608-47F2-AA1EE8A8019B}"/>
                </a:ext>
              </a:extLst>
            </p:cNvPr>
            <p:cNvSpPr/>
            <p:nvPr/>
          </p:nvSpPr>
          <p:spPr>
            <a:xfrm>
              <a:off x="5964507" y="4956512"/>
              <a:ext cx="391667" cy="202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•</a:t>
              </a:r>
              <a:endParaRPr lang="en-GB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80BBE0-7433-E610-3D93-6AB2349D4DF1}"/>
                </a:ext>
              </a:extLst>
            </p:cNvPr>
            <p:cNvSpPr txBox="1"/>
            <p:nvPr/>
          </p:nvSpPr>
          <p:spPr>
            <a:xfrm rot="5400000">
              <a:off x="6150919" y="4895843"/>
              <a:ext cx="1791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&gt;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E7B0DD-FBAB-FC1C-5EBF-3FFC25902A61}"/>
              </a:ext>
            </a:extLst>
          </p:cNvPr>
          <p:cNvSpPr/>
          <p:nvPr/>
        </p:nvSpPr>
        <p:spPr>
          <a:xfrm>
            <a:off x="4140987" y="6114516"/>
            <a:ext cx="980472" cy="28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music.mp3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2FD44-767F-6E2F-4C11-4BADB7F33313}"/>
              </a:ext>
            </a:extLst>
          </p:cNvPr>
          <p:cNvSpPr/>
          <p:nvPr/>
        </p:nvSpPr>
        <p:spPr>
          <a:xfrm>
            <a:off x="5081628" y="6159578"/>
            <a:ext cx="220308" cy="234801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00088-2A27-EC68-8AEB-40FDAA20BC8C}"/>
              </a:ext>
            </a:extLst>
          </p:cNvPr>
          <p:cNvSpPr txBox="1"/>
          <p:nvPr/>
        </p:nvSpPr>
        <p:spPr>
          <a:xfrm>
            <a:off x="2220875" y="5382102"/>
            <a:ext cx="91130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Error!!!</a:t>
            </a:r>
          </a:p>
        </p:txBody>
      </p:sp>
    </p:spTree>
    <p:extLst>
      <p:ext uri="{BB962C8B-B14F-4D97-AF65-F5344CB8AC3E}">
        <p14:creationId xmlns:p14="http://schemas.microsoft.com/office/powerpoint/2010/main" val="37119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7" y="527900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/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b="1" dirty="0">
                <a:solidFill>
                  <a:schemeClr val="bg1"/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/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jordan.jones090…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980495" y="19102"/>
            <a:ext cx="22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Tags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FFF6A1-9A87-DE96-022F-4BDC9F3F7B7A}"/>
              </a:ext>
            </a:extLst>
          </p:cNvPr>
          <p:cNvSpPr/>
          <p:nvPr/>
        </p:nvSpPr>
        <p:spPr>
          <a:xfrm>
            <a:off x="1743959" y="612742"/>
            <a:ext cx="3629319" cy="380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jordan.jones090101@gmail.com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1EBA7-E58A-FC85-A905-537EDAB036C7}"/>
              </a:ext>
            </a:extLst>
          </p:cNvPr>
          <p:cNvSpPr txBox="1"/>
          <p:nvPr/>
        </p:nvSpPr>
        <p:spPr>
          <a:xfrm rot="5400000">
            <a:off x="5075606" y="577844"/>
            <a:ext cx="1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B5D59-8B2A-68BB-9F7A-7D9C9D3635D4}"/>
              </a:ext>
            </a:extLst>
          </p:cNvPr>
          <p:cNvSpPr/>
          <p:nvPr/>
        </p:nvSpPr>
        <p:spPr>
          <a:xfrm>
            <a:off x="3090419" y="1203046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05F35-BA23-95DC-BA1C-00A23644E0E9}"/>
              </a:ext>
            </a:extLst>
          </p:cNvPr>
          <p:cNvSpPr/>
          <p:nvPr/>
        </p:nvSpPr>
        <p:spPr>
          <a:xfrm>
            <a:off x="1743959" y="1196207"/>
            <a:ext cx="904858" cy="3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Tag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0C814-D03F-0A4C-73AA-2656AF0731C5}"/>
              </a:ext>
            </a:extLst>
          </p:cNvPr>
          <p:cNvSpPr/>
          <p:nvPr/>
        </p:nvSpPr>
        <p:spPr>
          <a:xfrm>
            <a:off x="3090420" y="1767407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8C5682-F37D-7D72-2DBD-4F39C44B912B}"/>
              </a:ext>
            </a:extLst>
          </p:cNvPr>
          <p:cNvSpPr/>
          <p:nvPr/>
        </p:nvSpPr>
        <p:spPr>
          <a:xfrm>
            <a:off x="1743958" y="1753625"/>
            <a:ext cx="1346462" cy="3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Tag Name (List)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6363DC-AFD7-E404-F5D6-DAC72342B54E}"/>
              </a:ext>
            </a:extLst>
          </p:cNvPr>
          <p:cNvSpPr/>
          <p:nvPr/>
        </p:nvSpPr>
        <p:spPr>
          <a:xfrm>
            <a:off x="3090419" y="2207900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5E0F90-C265-3A11-BF2B-6EF7C74696C3}"/>
              </a:ext>
            </a:extLst>
          </p:cNvPr>
          <p:cNvSpPr/>
          <p:nvPr/>
        </p:nvSpPr>
        <p:spPr>
          <a:xfrm>
            <a:off x="3090418" y="2642342"/>
            <a:ext cx="3629319" cy="340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C93DDA-AA98-CC8D-4E03-56263C073BED}"/>
              </a:ext>
            </a:extLst>
          </p:cNvPr>
          <p:cNvSpPr/>
          <p:nvPr/>
        </p:nvSpPr>
        <p:spPr>
          <a:xfrm rot="5400000">
            <a:off x="6902193" y="2239465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D62FD65-5A6D-3D5A-D2D8-AC016560D2FA}"/>
              </a:ext>
            </a:extLst>
          </p:cNvPr>
          <p:cNvSpPr/>
          <p:nvPr/>
        </p:nvSpPr>
        <p:spPr>
          <a:xfrm rot="5400000">
            <a:off x="6902194" y="2654329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2D5E943-A841-4BDE-00EE-641226F18B57}"/>
              </a:ext>
            </a:extLst>
          </p:cNvPr>
          <p:cNvSpPr/>
          <p:nvPr/>
        </p:nvSpPr>
        <p:spPr>
          <a:xfrm rot="16200000">
            <a:off x="7356004" y="2239465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C3ED2EC-8E26-5893-2202-45755517B533}"/>
              </a:ext>
            </a:extLst>
          </p:cNvPr>
          <p:cNvSpPr/>
          <p:nvPr/>
        </p:nvSpPr>
        <p:spPr>
          <a:xfrm rot="16200000">
            <a:off x="7360057" y="1768343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D2E898B-65EB-BDF1-7D16-3B80577076DD}"/>
              </a:ext>
            </a:extLst>
          </p:cNvPr>
          <p:cNvSpPr/>
          <p:nvPr/>
        </p:nvSpPr>
        <p:spPr>
          <a:xfrm>
            <a:off x="7856884" y="1753625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1BDD81D-9EAD-6BC9-C6B2-8CC647571DC9}"/>
              </a:ext>
            </a:extLst>
          </p:cNvPr>
          <p:cNvSpPr/>
          <p:nvPr/>
        </p:nvSpPr>
        <p:spPr>
          <a:xfrm>
            <a:off x="7870098" y="2207900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AFB3CC-FB9A-662C-6D2E-415A786E6612}"/>
              </a:ext>
            </a:extLst>
          </p:cNvPr>
          <p:cNvSpPr/>
          <p:nvPr/>
        </p:nvSpPr>
        <p:spPr>
          <a:xfrm>
            <a:off x="7870098" y="2662175"/>
            <a:ext cx="318652" cy="316253"/>
          </a:xfrm>
          <a:prstGeom prst="roundRect">
            <a:avLst>
              <a:gd name="adj" fmla="val 38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4A4066-933D-7FD8-1B20-EB4AE99ACCF8}"/>
              </a:ext>
            </a:extLst>
          </p:cNvPr>
          <p:cNvSpPr/>
          <p:nvPr/>
        </p:nvSpPr>
        <p:spPr>
          <a:xfrm rot="16200000">
            <a:off x="8351066" y="1760568"/>
            <a:ext cx="321297" cy="2973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+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C0C3531-B8A5-9290-8887-B5A77B06647A}"/>
              </a:ext>
            </a:extLst>
          </p:cNvPr>
          <p:cNvSpPr/>
          <p:nvPr/>
        </p:nvSpPr>
        <p:spPr>
          <a:xfrm>
            <a:off x="1743958" y="3430512"/>
            <a:ext cx="955250" cy="3408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Send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78F7A3F-AE60-D11D-ECFD-7C5559A2B8CD}"/>
              </a:ext>
            </a:extLst>
          </p:cNvPr>
          <p:cNvSpPr/>
          <p:nvPr/>
        </p:nvSpPr>
        <p:spPr>
          <a:xfrm>
            <a:off x="2834917" y="3432781"/>
            <a:ext cx="955250" cy="3408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Cancel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8716E-110C-BC8A-2CA0-5F45DC19073B}"/>
              </a:ext>
            </a:extLst>
          </p:cNvPr>
          <p:cNvSpPr txBox="1"/>
          <p:nvPr/>
        </p:nvSpPr>
        <p:spPr>
          <a:xfrm>
            <a:off x="1743958" y="3100411"/>
            <a:ext cx="70702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Error!!!</a:t>
            </a:r>
          </a:p>
        </p:txBody>
      </p:sp>
    </p:spTree>
    <p:extLst>
      <p:ext uri="{BB962C8B-B14F-4D97-AF65-F5344CB8AC3E}">
        <p14:creationId xmlns:p14="http://schemas.microsoft.com/office/powerpoint/2010/main" val="271409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C013E-FD1C-ADB6-090C-1AEE61C2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0"/>
          </a:blip>
          <a:srcRect b="4605"/>
          <a:stretch/>
        </p:blipFill>
        <p:spPr>
          <a:xfrm>
            <a:off x="274948" y="525178"/>
            <a:ext cx="11642103" cy="6247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7C81A-C0B6-F2CE-5E91-1A2CD8D71FCC}"/>
              </a:ext>
            </a:extLst>
          </p:cNvPr>
          <p:cNvSpPr/>
          <p:nvPr/>
        </p:nvSpPr>
        <p:spPr>
          <a:xfrm>
            <a:off x="274947" y="527901"/>
            <a:ext cx="1346462" cy="6247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13CE-C806-3395-F138-13EF6D1B9A2B}"/>
              </a:ext>
            </a:extLst>
          </p:cNvPr>
          <p:cNvSpPr txBox="1"/>
          <p:nvPr/>
        </p:nvSpPr>
        <p:spPr>
          <a:xfrm>
            <a:off x="274947" y="531678"/>
            <a:ext cx="213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5E7AD-77A5-DB31-0231-B6B600992231}"/>
              </a:ext>
            </a:extLst>
          </p:cNvPr>
          <p:cNvSpPr txBox="1"/>
          <p:nvPr/>
        </p:nvSpPr>
        <p:spPr>
          <a:xfrm>
            <a:off x="274946" y="3484869"/>
            <a:ext cx="1346462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2400" b="1" dirty="0">
                <a:solidFill>
                  <a:schemeClr val="bg1"/>
                </a:solidFill>
              </a:rPr>
              <a:t>Options</a:t>
            </a:r>
          </a:p>
          <a:p>
            <a:pPr>
              <a:lnSpc>
                <a:spcPts val="3750"/>
              </a:lnSpc>
            </a:pPr>
            <a:r>
              <a:rPr lang="en-GB" dirty="0">
                <a:solidFill>
                  <a:schemeClr val="bg1"/>
                </a:solidFill>
              </a:rPr>
              <a:t>+ Create</a:t>
            </a:r>
          </a:p>
          <a:p>
            <a:pPr>
              <a:lnSpc>
                <a:spcPts val="3750"/>
              </a:lnSpc>
            </a:pPr>
            <a:r>
              <a:rPr lang="en-GB" b="1" dirty="0">
                <a:solidFill>
                  <a:schemeClr val="bg1"/>
                </a:solidFill>
              </a:rPr>
              <a:t>Inbox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Drafts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Sent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Spam</a:t>
            </a:r>
          </a:p>
          <a:p>
            <a:pPr>
              <a:lnSpc>
                <a:spcPts val="3500"/>
              </a:lnSpc>
            </a:pPr>
            <a:r>
              <a:rPr lang="en-GB" dirty="0">
                <a:solidFill>
                  <a:schemeClr val="bg1"/>
                </a:solidFill>
              </a:rPr>
              <a:t>Bin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178B-D51C-D6F4-C4E0-D321F065B090}"/>
              </a:ext>
            </a:extLst>
          </p:cNvPr>
          <p:cNvSpPr txBox="1"/>
          <p:nvPr/>
        </p:nvSpPr>
        <p:spPr>
          <a:xfrm>
            <a:off x="274946" y="993343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Personal</a:t>
            </a:r>
          </a:p>
          <a:p>
            <a:r>
              <a:rPr lang="en-GB" sz="1200" b="1" dirty="0">
                <a:solidFill>
                  <a:schemeClr val="bg1"/>
                </a:solidFill>
              </a:rPr>
              <a:t>jordan.jones090…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AF21-6681-8946-B332-45A4A4D14D10}"/>
              </a:ext>
            </a:extLst>
          </p:cNvPr>
          <p:cNvSpPr txBox="1"/>
          <p:nvPr/>
        </p:nvSpPr>
        <p:spPr>
          <a:xfrm>
            <a:off x="261589" y="1547341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Work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jordan.joneswor</a:t>
            </a:r>
            <a:r>
              <a:rPr lang="en-GB" sz="1200" dirty="0">
                <a:solidFill>
                  <a:schemeClr val="bg1"/>
                </a:solidFill>
              </a:rPr>
              <a:t>…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A65-45BB-2D1A-00F8-AA71F663DD55}"/>
              </a:ext>
            </a:extLst>
          </p:cNvPr>
          <p:cNvSpPr txBox="1"/>
          <p:nvPr/>
        </p:nvSpPr>
        <p:spPr>
          <a:xfrm>
            <a:off x="274946" y="2104255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0B126-07B7-C649-A1C2-20C386763680}"/>
              </a:ext>
            </a:extLst>
          </p:cNvPr>
          <p:cNvSpPr txBox="1"/>
          <p:nvPr/>
        </p:nvSpPr>
        <p:spPr>
          <a:xfrm>
            <a:off x="274946" y="2101339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University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1910397@swan…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984DB-3591-026F-03E3-CD6220B4A076}"/>
              </a:ext>
            </a:extLst>
          </p:cNvPr>
          <p:cNvSpPr txBox="1"/>
          <p:nvPr/>
        </p:nvSpPr>
        <p:spPr>
          <a:xfrm>
            <a:off x="274946" y="2655337"/>
            <a:ext cx="1346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School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jordan.jones12…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ACFF4-AA11-1289-4436-14DA1B2D988C}"/>
              </a:ext>
            </a:extLst>
          </p:cNvPr>
          <p:cNvSpPr txBox="1"/>
          <p:nvPr/>
        </p:nvSpPr>
        <p:spPr>
          <a:xfrm>
            <a:off x="274946" y="3206419"/>
            <a:ext cx="1346462" cy="369332"/>
          </a:xfrm>
          <a:prstGeom prst="rect">
            <a:avLst/>
          </a:prstGeom>
          <a:solidFill>
            <a:srgbClr val="4472C4"/>
          </a:solidFill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 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48081-A509-7115-5579-D2CF92614A94}"/>
              </a:ext>
            </a:extLst>
          </p:cNvPr>
          <p:cNvSpPr/>
          <p:nvPr/>
        </p:nvSpPr>
        <p:spPr>
          <a:xfrm>
            <a:off x="274945" y="3429000"/>
            <a:ext cx="1346462" cy="146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38525-A1DB-0038-7511-A85D10C69611}"/>
              </a:ext>
            </a:extLst>
          </p:cNvPr>
          <p:cNvSpPr txBox="1"/>
          <p:nvPr/>
        </p:nvSpPr>
        <p:spPr>
          <a:xfrm>
            <a:off x="4528274" y="49680"/>
            <a:ext cx="313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Inbox Screen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AE497D-6FF6-A5CC-9A52-B340AE87024D}"/>
              </a:ext>
            </a:extLst>
          </p:cNvPr>
          <p:cNvGrpSpPr/>
          <p:nvPr/>
        </p:nvGrpSpPr>
        <p:grpSpPr>
          <a:xfrm>
            <a:off x="1634616" y="515857"/>
            <a:ext cx="3135449" cy="1362495"/>
            <a:chOff x="3189259" y="-1577112"/>
            <a:chExt cx="3135449" cy="1362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6F69C5-26B6-81F4-5BC1-50A037466EFD}"/>
                </a:ext>
              </a:extLst>
            </p:cNvPr>
            <p:cNvSpPr/>
            <p:nvPr/>
          </p:nvSpPr>
          <p:spPr>
            <a:xfrm>
              <a:off x="3189259" y="-1577112"/>
              <a:ext cx="3135449" cy="1362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16:36:15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b="1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b="1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jordan.jones090…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Subject: Email 1</a:t>
              </a:r>
            </a:p>
            <a:p>
              <a:r>
                <a:rPr lang="en-GB" sz="1200" b="1" i="0" dirty="0">
                  <a:solidFill>
                    <a:srgbClr val="000000"/>
                  </a:solidFill>
                  <a:effectLst/>
                </a:rPr>
                <a:t>Lorem ipsum </a:t>
              </a:r>
              <a:r>
                <a:rPr lang="en-GB" sz="1200" b="1" i="0" dirty="0" err="1">
                  <a:solidFill>
                    <a:srgbClr val="000000"/>
                  </a:solidFill>
                  <a:effectLst/>
                </a:rPr>
                <a:t>dolor</a:t>
              </a:r>
              <a:r>
                <a:rPr lang="en-GB" sz="1200" b="1" i="0" dirty="0">
                  <a:solidFill>
                    <a:srgbClr val="000000"/>
                  </a:solidFill>
                  <a:effectLst/>
                </a:rPr>
                <a:t> sit </a:t>
              </a:r>
              <a:r>
                <a:rPr lang="en-GB" sz="1200" b="1" i="0" dirty="0" err="1">
                  <a:solidFill>
                    <a:srgbClr val="000000"/>
                  </a:solidFill>
                  <a:effectLst/>
                </a:rPr>
                <a:t>amet</a:t>
              </a:r>
              <a:r>
                <a:rPr lang="en-GB" sz="1200" b="1" dirty="0">
                  <a:solidFill>
                    <a:srgbClr val="000000"/>
                  </a:solidFill>
                </a:rPr>
                <a:t> </a:t>
              </a:r>
              <a:r>
                <a:rPr lang="en-GB" sz="1200" b="1" i="0" dirty="0">
                  <a:solidFill>
                    <a:srgbClr val="000000"/>
                  </a:solidFill>
                  <a:effectLst/>
                </a:rPr>
                <a:t>con…</a:t>
              </a:r>
              <a:endParaRPr lang="en-GB" sz="1200" b="1" dirty="0">
                <a:solidFill>
                  <a:schemeClr val="tx1"/>
                </a:solidFill>
              </a:endParaRPr>
            </a:p>
            <a:p>
              <a:r>
                <a:rPr lang="en-GB" sz="1200" b="1" dirty="0">
                  <a:solidFill>
                    <a:schemeClr val="tx1"/>
                  </a:solidFill>
                </a:rPr>
                <a:t>3 Attachments</a:t>
              </a:r>
            </a:p>
            <a:p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AB7AACB-B9A7-8052-CB70-1DF9E8F6FFE2}"/>
                </a:ext>
              </a:extLst>
            </p:cNvPr>
            <p:cNvSpPr/>
            <p:nvPr/>
          </p:nvSpPr>
          <p:spPr>
            <a:xfrm>
              <a:off x="5486394" y="-1227995"/>
              <a:ext cx="724354" cy="2717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F5E9E5-024C-951F-66DE-1BDD7E162732}"/>
                </a:ext>
              </a:extLst>
            </p:cNvPr>
            <p:cNvSpPr/>
            <p:nvPr/>
          </p:nvSpPr>
          <p:spPr>
            <a:xfrm>
              <a:off x="5486393" y="-828754"/>
              <a:ext cx="724353" cy="2717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Delete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8E65D-E7AC-203E-8101-59B711295A9A}"/>
              </a:ext>
            </a:extLst>
          </p:cNvPr>
          <p:cNvGrpSpPr/>
          <p:nvPr/>
        </p:nvGrpSpPr>
        <p:grpSpPr>
          <a:xfrm>
            <a:off x="1634615" y="1875742"/>
            <a:ext cx="3135449" cy="1362495"/>
            <a:chOff x="3189259" y="-1577112"/>
            <a:chExt cx="3135449" cy="13624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ED20F2-6F85-174F-D4E4-D6B2861B052F}"/>
                </a:ext>
              </a:extLst>
            </p:cNvPr>
            <p:cNvSpPr/>
            <p:nvPr/>
          </p:nvSpPr>
          <p:spPr>
            <a:xfrm>
              <a:off x="3189259" y="-1577112"/>
              <a:ext cx="3135449" cy="1362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16:26:15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</a:t>
              </a:r>
              <a:r>
                <a:rPr lang="en-GB" sz="1200" dirty="0">
                  <a:solidFill>
                    <a:schemeClr val="tx1"/>
                  </a:solidFill>
                </a:rPr>
                <a:t>jordan.jones090…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Subject: </a:t>
              </a:r>
              <a:r>
                <a:rPr lang="en-GB" sz="1200" dirty="0">
                  <a:solidFill>
                    <a:schemeClr val="tx1"/>
                  </a:solidFill>
                </a:rPr>
                <a:t>Email 2</a:t>
              </a:r>
            </a:p>
            <a:p>
              <a:r>
                <a:rPr lang="en-GB" sz="1200" i="0" dirty="0">
                  <a:solidFill>
                    <a:srgbClr val="000000"/>
                  </a:solidFill>
                  <a:effectLst/>
                </a:rPr>
                <a:t>Lorem ipsum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dolor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 sit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amet</a:t>
              </a:r>
              <a:r>
                <a:rPr lang="en-GB" sz="1200" dirty="0">
                  <a:solidFill>
                    <a:srgbClr val="000000"/>
                  </a:solidFill>
                </a:rPr>
                <a:t> 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con…</a:t>
              </a:r>
              <a:endParaRPr lang="en-GB" sz="1200" dirty="0">
                <a:solidFill>
                  <a:schemeClr val="tx1"/>
                </a:solidFill>
              </a:endParaRPr>
            </a:p>
            <a:p>
              <a:r>
                <a:rPr lang="en-GB" sz="1200" dirty="0">
                  <a:solidFill>
                    <a:schemeClr val="tx1"/>
                  </a:solidFill>
                </a:rPr>
                <a:t>7 Attachments</a:t>
              </a:r>
            </a:p>
            <a:p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769C02C-1483-305E-27D3-B2D7F6A25C73}"/>
                </a:ext>
              </a:extLst>
            </p:cNvPr>
            <p:cNvSpPr/>
            <p:nvPr/>
          </p:nvSpPr>
          <p:spPr>
            <a:xfrm>
              <a:off x="5486394" y="-1215138"/>
              <a:ext cx="724354" cy="2717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3E1CED-A8AF-C736-9AB1-3210ADEE1BAA}"/>
                </a:ext>
              </a:extLst>
            </p:cNvPr>
            <p:cNvSpPr/>
            <p:nvPr/>
          </p:nvSpPr>
          <p:spPr>
            <a:xfrm>
              <a:off x="5486393" y="-815897"/>
              <a:ext cx="724353" cy="2717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Delete</a:t>
              </a:r>
            </a:p>
          </p:txBody>
        </p:sp>
      </p:grp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8F71F4AC-CF41-CFDC-A838-0D2CEB531F94}"/>
              </a:ext>
            </a:extLst>
          </p:cNvPr>
          <p:cNvSpPr/>
          <p:nvPr/>
        </p:nvSpPr>
        <p:spPr>
          <a:xfrm>
            <a:off x="590577" y="54152"/>
            <a:ext cx="2034947" cy="385193"/>
          </a:xfrm>
          <a:prstGeom prst="wedgeEllipseCallout">
            <a:avLst>
              <a:gd name="adj1" fmla="val 58050"/>
              <a:gd name="adj2" fmla="val 2271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Unread Email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C0236F-EC1A-4D65-DDA0-EAF183BEA0C9}"/>
              </a:ext>
            </a:extLst>
          </p:cNvPr>
          <p:cNvGrpSpPr/>
          <p:nvPr/>
        </p:nvGrpSpPr>
        <p:grpSpPr>
          <a:xfrm>
            <a:off x="1632323" y="3238237"/>
            <a:ext cx="3135449" cy="1362495"/>
            <a:chOff x="3189259" y="-1577112"/>
            <a:chExt cx="3135449" cy="136249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8A544B-0118-5C32-0DD3-CB64C72CC941}"/>
                </a:ext>
              </a:extLst>
            </p:cNvPr>
            <p:cNvSpPr/>
            <p:nvPr/>
          </p:nvSpPr>
          <p:spPr>
            <a:xfrm>
              <a:off x="3189259" y="-1577112"/>
              <a:ext cx="3135449" cy="1362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16:16:15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</a:t>
              </a:r>
              <a:r>
                <a:rPr lang="en-GB" sz="1200" dirty="0">
                  <a:solidFill>
                    <a:schemeClr val="tx1"/>
                  </a:solidFill>
                </a:rPr>
                <a:t>jordan.jones090…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Subject: </a:t>
              </a:r>
              <a:r>
                <a:rPr lang="en-GB" sz="1200" dirty="0">
                  <a:solidFill>
                    <a:schemeClr val="tx1"/>
                  </a:solidFill>
                </a:rPr>
                <a:t>Email 3</a:t>
              </a:r>
            </a:p>
            <a:p>
              <a:r>
                <a:rPr lang="en-GB" sz="1200" i="0" dirty="0">
                  <a:solidFill>
                    <a:srgbClr val="000000"/>
                  </a:solidFill>
                  <a:effectLst/>
                </a:rPr>
                <a:t>Lorem ipsum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dolor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 sit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amet</a:t>
              </a:r>
              <a:r>
                <a:rPr lang="en-GB" sz="1200" dirty="0">
                  <a:solidFill>
                    <a:srgbClr val="000000"/>
                  </a:solidFill>
                </a:rPr>
                <a:t> 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con…</a:t>
              </a:r>
              <a:endParaRPr lang="en-GB" sz="1200" dirty="0">
                <a:solidFill>
                  <a:schemeClr val="tx1"/>
                </a:solidFill>
              </a:endParaRPr>
            </a:p>
            <a:p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B95FC59-9FDE-E5B3-C7D5-A5B930548B51}"/>
                </a:ext>
              </a:extLst>
            </p:cNvPr>
            <p:cNvSpPr/>
            <p:nvPr/>
          </p:nvSpPr>
          <p:spPr>
            <a:xfrm>
              <a:off x="5488686" y="-1214798"/>
              <a:ext cx="724354" cy="2717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5C3EEF3-8FCB-F3CE-A1FF-217ADC8EA239}"/>
                </a:ext>
              </a:extLst>
            </p:cNvPr>
            <p:cNvSpPr/>
            <p:nvPr/>
          </p:nvSpPr>
          <p:spPr>
            <a:xfrm>
              <a:off x="5488685" y="-815557"/>
              <a:ext cx="724353" cy="2717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Delete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8E430BF-629C-A5D8-193E-D65BCF5FE582}"/>
              </a:ext>
            </a:extLst>
          </p:cNvPr>
          <p:cNvGrpSpPr/>
          <p:nvPr/>
        </p:nvGrpSpPr>
        <p:grpSpPr>
          <a:xfrm>
            <a:off x="1627739" y="4603835"/>
            <a:ext cx="3135449" cy="1362495"/>
            <a:chOff x="3189259" y="-1577112"/>
            <a:chExt cx="3135449" cy="13624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19FD7C6-FED7-DD98-6AAF-1A9C53EE9B7F}"/>
                </a:ext>
              </a:extLst>
            </p:cNvPr>
            <p:cNvSpPr/>
            <p:nvPr/>
          </p:nvSpPr>
          <p:spPr>
            <a:xfrm>
              <a:off x="3189259" y="-1577112"/>
              <a:ext cx="3135449" cy="13624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16:06:15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</a:t>
              </a:r>
              <a:r>
                <a:rPr lang="en-GB" sz="1200" dirty="0">
                  <a:solidFill>
                    <a:schemeClr val="tx1"/>
                  </a:solidFill>
                </a:rPr>
                <a:t>jordan.jones090…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Subject: </a:t>
              </a:r>
              <a:r>
                <a:rPr lang="en-GB" sz="1200" dirty="0">
                  <a:solidFill>
                    <a:schemeClr val="tx1"/>
                  </a:solidFill>
                </a:rPr>
                <a:t>Email 4</a:t>
              </a:r>
            </a:p>
            <a:p>
              <a:r>
                <a:rPr lang="en-GB" sz="1200" i="0" dirty="0">
                  <a:solidFill>
                    <a:srgbClr val="000000"/>
                  </a:solidFill>
                  <a:effectLst/>
                </a:rPr>
                <a:t>Lorem ipsum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dolor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 sit </a:t>
              </a:r>
              <a:r>
                <a:rPr lang="en-GB" sz="1200" i="0" dirty="0" err="1">
                  <a:solidFill>
                    <a:srgbClr val="000000"/>
                  </a:solidFill>
                  <a:effectLst/>
                </a:rPr>
                <a:t>amet</a:t>
              </a:r>
              <a:r>
                <a:rPr lang="en-GB" sz="1200" dirty="0">
                  <a:solidFill>
                    <a:srgbClr val="000000"/>
                  </a:solidFill>
                </a:rPr>
                <a:t> </a:t>
              </a:r>
              <a:r>
                <a:rPr lang="en-GB" sz="1200" i="0" dirty="0">
                  <a:solidFill>
                    <a:srgbClr val="000000"/>
                  </a:solidFill>
                  <a:effectLst/>
                </a:rPr>
                <a:t>con…</a:t>
              </a:r>
              <a:endParaRPr lang="en-GB" sz="1200" dirty="0">
                <a:solidFill>
                  <a:schemeClr val="tx1"/>
                </a:solidFill>
              </a:endParaRPr>
            </a:p>
            <a:p>
              <a:r>
                <a:rPr lang="en-GB" sz="1200" dirty="0">
                  <a:solidFill>
                    <a:schemeClr val="tx1"/>
                  </a:solidFill>
                </a:rPr>
                <a:t>2 Attachments</a:t>
              </a:r>
            </a:p>
            <a:p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B787051-AE53-1461-14CB-F74D74E23092}"/>
                </a:ext>
              </a:extLst>
            </p:cNvPr>
            <p:cNvSpPr/>
            <p:nvPr/>
          </p:nvSpPr>
          <p:spPr>
            <a:xfrm>
              <a:off x="5485668" y="-1241465"/>
              <a:ext cx="724354" cy="2717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2E4182F-8578-A086-57C2-C78CCC4BC32D}"/>
                </a:ext>
              </a:extLst>
            </p:cNvPr>
            <p:cNvSpPr/>
            <p:nvPr/>
          </p:nvSpPr>
          <p:spPr>
            <a:xfrm>
              <a:off x="5485667" y="-842224"/>
              <a:ext cx="724353" cy="27173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Delete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256A0A-F291-D59C-50DC-06AE028455E6}"/>
              </a:ext>
            </a:extLst>
          </p:cNvPr>
          <p:cNvGrpSpPr/>
          <p:nvPr/>
        </p:nvGrpSpPr>
        <p:grpSpPr>
          <a:xfrm>
            <a:off x="1627012" y="5968783"/>
            <a:ext cx="3135449" cy="809702"/>
            <a:chOff x="3189259" y="-1577111"/>
            <a:chExt cx="3135449" cy="809702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BBCE674-28CD-C8E7-2AC5-3B18511FCFD2}"/>
                </a:ext>
              </a:extLst>
            </p:cNvPr>
            <p:cNvSpPr/>
            <p:nvPr/>
          </p:nvSpPr>
          <p:spPr>
            <a:xfrm>
              <a:off x="5486394" y="-1243917"/>
              <a:ext cx="724354" cy="25847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&lt;button&gt;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9C10544-34F9-D7E1-4DEC-DD4B5B6246AE}"/>
                </a:ext>
              </a:extLst>
            </p:cNvPr>
            <p:cNvSpPr/>
            <p:nvPr/>
          </p:nvSpPr>
          <p:spPr>
            <a:xfrm>
              <a:off x="3189259" y="-1577111"/>
              <a:ext cx="3135449" cy="809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rgbClr val="0000FF"/>
                  </a:solidFill>
                </a:rPr>
                <a:t>Mon Oct 03 15:56:15 BST 2022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Sender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Recipients: </a:t>
              </a:r>
              <a:r>
                <a:rPr lang="en-GB" sz="1200" dirty="0" err="1">
                  <a:solidFill>
                    <a:schemeClr val="tx1"/>
                  </a:solidFill>
                </a:rPr>
                <a:t>jordan.joneswor</a:t>
              </a:r>
              <a:r>
                <a:rPr lang="en-GB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GB" sz="1200" b="1" dirty="0">
                  <a:solidFill>
                    <a:schemeClr val="tx1"/>
                  </a:solidFill>
                </a:rPr>
                <a:t>Carbon Copies: </a:t>
              </a:r>
              <a:r>
                <a:rPr lang="en-GB" sz="1200" dirty="0">
                  <a:solidFill>
                    <a:schemeClr val="tx1"/>
                  </a:solidFill>
                </a:rPr>
                <a:t>jordan.jones090…</a:t>
              </a:r>
            </a:p>
            <a:p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957EA60-A18E-90BF-7A29-830F38160E5A}"/>
              </a:ext>
            </a:extLst>
          </p:cNvPr>
          <p:cNvSpPr/>
          <p:nvPr/>
        </p:nvSpPr>
        <p:spPr>
          <a:xfrm>
            <a:off x="5589142" y="5034073"/>
            <a:ext cx="585627" cy="349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35452-6DAC-B832-2FCA-2918628B4C68}"/>
              </a:ext>
            </a:extLst>
          </p:cNvPr>
          <p:cNvSpPr/>
          <p:nvPr/>
        </p:nvSpPr>
        <p:spPr>
          <a:xfrm>
            <a:off x="1621259" y="518679"/>
            <a:ext cx="3148806" cy="6253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E3635B6-8FAD-C44D-79F5-BA70AC8AED5D}"/>
              </a:ext>
            </a:extLst>
          </p:cNvPr>
          <p:cNvSpPr/>
          <p:nvPr/>
        </p:nvSpPr>
        <p:spPr>
          <a:xfrm>
            <a:off x="3918308" y="6720409"/>
            <a:ext cx="724353" cy="5189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69" name="Speech Bubble: Oval 68">
            <a:extLst>
              <a:ext uri="{FF2B5EF4-FFF2-40B4-BE49-F238E27FC236}">
                <a16:creationId xmlns:a16="http://schemas.microsoft.com/office/drawing/2014/main" id="{39B7D74B-4D2E-8151-4AE8-159FA6EB7EB4}"/>
              </a:ext>
            </a:extLst>
          </p:cNvPr>
          <p:cNvSpPr/>
          <p:nvPr/>
        </p:nvSpPr>
        <p:spPr>
          <a:xfrm>
            <a:off x="2745323" y="5740434"/>
            <a:ext cx="2017138" cy="271731"/>
          </a:xfrm>
          <a:prstGeom prst="wedgeEllipseCallout">
            <a:avLst>
              <a:gd name="adj1" fmla="val -40889"/>
              <a:gd name="adj2" fmla="val -1714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Clicked Email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46422E-B141-9531-750B-DA0AE1029288}"/>
              </a:ext>
            </a:extLst>
          </p:cNvPr>
          <p:cNvSpPr/>
          <p:nvPr/>
        </p:nvSpPr>
        <p:spPr>
          <a:xfrm>
            <a:off x="4783272" y="526393"/>
            <a:ext cx="7133779" cy="1182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solidFill>
                  <a:srgbClr val="0000FF"/>
                </a:solidFill>
              </a:rPr>
              <a:t>Mon Oct 03 16:06:15 BST 2022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Sender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Recipients: </a:t>
            </a:r>
            <a:r>
              <a:rPr lang="en-GB" sz="1400" dirty="0">
                <a:solidFill>
                  <a:schemeClr val="tx1"/>
                </a:solidFill>
              </a:rPr>
              <a:t>jordan.joneswork090101@gmail.com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Carbon Copies: </a:t>
            </a:r>
            <a:r>
              <a:rPr lang="en-GB" sz="1400" dirty="0">
                <a:solidFill>
                  <a:schemeClr val="tx1"/>
                </a:solidFill>
              </a:rPr>
              <a:t>jordan.jones090101@gmail.com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Subject: </a:t>
            </a:r>
            <a:r>
              <a:rPr lang="en-GB" sz="1400" dirty="0">
                <a:solidFill>
                  <a:schemeClr val="tx1"/>
                </a:solidFill>
              </a:rPr>
              <a:t>Email 4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Integer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mi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dignissim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Cras in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bibendum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gravida.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ac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lacinia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in dui.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Fusce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fermentum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purus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rhoncus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Cras ex ipsum,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dictum ac,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dui.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scelerisque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maximus libero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vehicula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</a:rPr>
              <a:t>Duis at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bibendum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erat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eros. Integer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accumsan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dignissim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scelerisque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facilisi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Curabitur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finibus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eros.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Curabitur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eleifend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massa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id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porttitor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finibus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odio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consequat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leo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diam.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gravida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interdum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magna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Maecenas convallis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libero,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feugiat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dui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vehicula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interdum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non, lacinia sit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diam.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Suspendisse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potenti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Cras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interdum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non, convallis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Morbi vitae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ligula. Morbi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posuere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ante at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placerat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Cras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id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felis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efficitur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sed.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ante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congue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Vivamus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nisi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mattis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massa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massa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en-GB" sz="1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</a:rPr>
              <a:t>Maecenas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dui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et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bibendum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lorem.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gravida dui at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posuere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cursus.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Suspendisse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potenti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. Duis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tellus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en-GB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massa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maximus. Aenean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volutpat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in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ipsum, ac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D4E545-52B5-9207-5471-281581EE96DA}"/>
              </a:ext>
            </a:extLst>
          </p:cNvPr>
          <p:cNvSpPr/>
          <p:nvPr/>
        </p:nvSpPr>
        <p:spPr>
          <a:xfrm>
            <a:off x="4821369" y="6003906"/>
            <a:ext cx="7057584" cy="142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F7CB43-256E-D333-6282-8B7180DEF1BD}"/>
              </a:ext>
            </a:extLst>
          </p:cNvPr>
          <p:cNvSpPr/>
          <p:nvPr/>
        </p:nvSpPr>
        <p:spPr>
          <a:xfrm>
            <a:off x="4856345" y="6087178"/>
            <a:ext cx="1450640" cy="262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solidFill>
                  <a:schemeClr val="tx1"/>
                </a:solidFill>
              </a:rPr>
              <a:t>Attachments: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A99E3C-CE24-6083-F51C-2812C63FFF25}"/>
              </a:ext>
            </a:extLst>
          </p:cNvPr>
          <p:cNvSpPr/>
          <p:nvPr/>
        </p:nvSpPr>
        <p:spPr>
          <a:xfrm>
            <a:off x="6035985" y="6029706"/>
            <a:ext cx="1230024" cy="395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image.png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DB758B-9A64-6E10-5DBC-02C77CB7D8AA}"/>
              </a:ext>
            </a:extLst>
          </p:cNvPr>
          <p:cNvSpPr/>
          <p:nvPr/>
        </p:nvSpPr>
        <p:spPr>
          <a:xfrm>
            <a:off x="6035985" y="6428775"/>
            <a:ext cx="1247168" cy="211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music.mp3</a:t>
            </a:r>
          </a:p>
        </p:txBody>
      </p:sp>
    </p:spTree>
    <p:extLst>
      <p:ext uri="{BB962C8B-B14F-4D97-AF65-F5344CB8AC3E}">
        <p14:creationId xmlns:p14="http://schemas.microsoft.com/office/powerpoint/2010/main" val="1400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DF43B-9A69-34DF-EE8E-5F2B3A6EFE79}"/>
              </a:ext>
            </a:extLst>
          </p:cNvPr>
          <p:cNvSpPr txBox="1"/>
          <p:nvPr/>
        </p:nvSpPr>
        <p:spPr>
          <a:xfrm>
            <a:off x="4528274" y="49680"/>
            <a:ext cx="313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Inbox Screen Buttons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86FDB-71AA-4172-E5FA-212A5B97AB1C}"/>
              </a:ext>
            </a:extLst>
          </p:cNvPr>
          <p:cNvSpPr/>
          <p:nvPr/>
        </p:nvSpPr>
        <p:spPr>
          <a:xfrm>
            <a:off x="439041" y="769541"/>
            <a:ext cx="2768851" cy="108924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Spam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898186-83D3-74B7-FAE9-D380F0BA7D4B}"/>
              </a:ext>
            </a:extLst>
          </p:cNvPr>
          <p:cNvSpPr/>
          <p:nvPr/>
        </p:nvSpPr>
        <p:spPr>
          <a:xfrm>
            <a:off x="439041" y="3907345"/>
            <a:ext cx="2768853" cy="108924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Not Spam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09F4B3-9577-08AC-FC1E-8871D7130F14}"/>
              </a:ext>
            </a:extLst>
          </p:cNvPr>
          <p:cNvSpPr/>
          <p:nvPr/>
        </p:nvSpPr>
        <p:spPr>
          <a:xfrm>
            <a:off x="439042" y="5421400"/>
            <a:ext cx="2768852" cy="108924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Restore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549250-4BF3-0B9E-D799-0987B52E2856}"/>
              </a:ext>
            </a:extLst>
          </p:cNvPr>
          <p:cNvSpPr/>
          <p:nvPr/>
        </p:nvSpPr>
        <p:spPr>
          <a:xfrm>
            <a:off x="439042" y="2393290"/>
            <a:ext cx="2768852" cy="108924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EC249-9799-B5B7-00AB-FD1FCE8AADAD}"/>
              </a:ext>
            </a:extLst>
          </p:cNvPr>
          <p:cNvSpPr txBox="1"/>
          <p:nvPr/>
        </p:nvSpPr>
        <p:spPr>
          <a:xfrm>
            <a:off x="3530174" y="990995"/>
            <a:ext cx="313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Default Inbox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4CDDB-0767-DC52-6A2F-C1FC0F196FEA}"/>
              </a:ext>
            </a:extLst>
          </p:cNvPr>
          <p:cNvSpPr txBox="1"/>
          <p:nvPr/>
        </p:nvSpPr>
        <p:spPr>
          <a:xfrm>
            <a:off x="3530174" y="2614744"/>
            <a:ext cx="313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Drafts Inbox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4AF04-FD91-3DCD-713A-46CB18EB3F9A}"/>
              </a:ext>
            </a:extLst>
          </p:cNvPr>
          <p:cNvSpPr txBox="1"/>
          <p:nvPr/>
        </p:nvSpPr>
        <p:spPr>
          <a:xfrm>
            <a:off x="3530173" y="4128799"/>
            <a:ext cx="313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Spam Inbox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27E69-DC96-0851-4FE1-2EEE596226F6}"/>
              </a:ext>
            </a:extLst>
          </p:cNvPr>
          <p:cNvSpPr txBox="1"/>
          <p:nvPr/>
        </p:nvSpPr>
        <p:spPr>
          <a:xfrm>
            <a:off x="3530173" y="5639131"/>
            <a:ext cx="313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Bin Inbox</a:t>
            </a:r>
          </a:p>
        </p:txBody>
      </p:sp>
    </p:spTree>
    <p:extLst>
      <p:ext uri="{BB962C8B-B14F-4D97-AF65-F5344CB8AC3E}">
        <p14:creationId xmlns:p14="http://schemas.microsoft.com/office/powerpoint/2010/main" val="145793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E3709-6440-46B8-A442-0217B0981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6" t="9422" r="9798" b="16368"/>
          <a:stretch/>
        </p:blipFill>
        <p:spPr>
          <a:xfrm>
            <a:off x="74139" y="0"/>
            <a:ext cx="11877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922</Words>
  <Application>Microsoft Office PowerPoint</Application>
  <PresentationFormat>Widescreen</PresentationFormat>
  <Paragraphs>267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13</cp:revision>
  <dcterms:created xsi:type="dcterms:W3CDTF">2022-10-06T07:57:59Z</dcterms:created>
  <dcterms:modified xsi:type="dcterms:W3CDTF">2022-11-02T10:10:55Z</dcterms:modified>
</cp:coreProperties>
</file>