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E162-7090-76E3-E314-98D4473F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2766-EF21-70CF-90D9-F8688D98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8321-D4C7-263A-A616-F3646B7C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7D52-B7F4-A40F-82D5-9A908BA7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1E15-467A-26D7-EEBC-0AC914F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989C-5C3B-7132-46DC-6D9AB33E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5161C-44A9-03F3-1A2D-F3D5DB88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9D1F-27DE-17A4-65F1-7FBE014E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7007-44FE-FE90-209B-F74BED29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6EC7-34CE-F065-1556-25C94974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9A4E2-ABF4-BC2C-2FF1-FD1DC7451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CAC70-1395-D039-B8FE-753E1B65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D764-4C35-CFF0-2134-4CF31309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5419-BA92-B79B-5146-728E696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8E18-A55F-B413-3F9D-F48F5AF0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6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F617-7A20-2F04-634E-E5B4852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72C9-2C7A-981D-A762-432CBBC0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2DC8A-DB9A-0B5D-817A-48D94892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7EF3-70E1-F4B2-AC49-9CB77F45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EB72-D2E2-FD31-E768-5C6B53A2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B08B-9946-7422-6E15-56A97903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8D9F-3EDB-1EEB-6475-C6237CD9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BFA5-20DB-3292-489D-0317FF5E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9078-6C5F-00B1-DF82-1204D076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70BC-CDEC-6087-67A5-4E70411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9AC3-89F1-69BA-1D26-A332C752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67D7-632C-CF60-238C-26B8843A1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265B-1F70-8F6C-C865-F51980EB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62D8-B660-ECB5-0022-D038BD53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962-8C8F-E020-D4D3-EBB42ED9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DC58-1B76-8F4E-F847-7BB6DF3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3AF8-D922-ADD7-A936-D72DB7DC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CAF6-1612-C48D-75EB-4888C69A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5C95-F56A-A001-4F38-573A2C7B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6FCD3-1747-AC7C-F218-90B8A90C4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2FD79-936D-4712-601B-736106967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54B3A-2C6D-AE33-698A-44E34687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854B7-0519-C7B9-118A-6BDF709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EB3C5-C2F5-CB59-71B9-843222F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ED5C-819D-2A6F-85CF-CBE716F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86336-6ABC-2CE4-F3AD-CB80ED97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E6AF5-D0F1-46C7-C695-28C7FBA8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38CE-6488-BD27-9342-C593AB1B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65738-A34C-FEE9-7E1C-D6DB93CF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D7485-FC3A-0AAE-45E0-2864F683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9D8A-9798-37AA-F2A4-43C337DE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3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C09C-5817-0565-98FB-BC6A1647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EF82-8073-35CD-2438-58CFF346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A2C10-18F2-F48C-A3E2-EF481C96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F1D4-7322-A0D1-9A48-5FC0B446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6A877-F748-CDDD-F775-85BA4BAB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26BE1-1E19-5EA3-2ACF-B81627C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7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8D32-E03F-7529-93EA-A159EDE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F76C9-E2BD-5174-85A9-7F91FD058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B7123-0BD8-CC07-86BD-C0C55310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D307-87CD-7FBC-9707-55BAB350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657-3CB3-1C4F-6DA2-6C83BCC0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A9D6-20A5-A742-2656-3CABD4C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7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3A910-F326-13A7-53ED-1B1585A2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8B3A-0FDC-9501-1230-3455CBDC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E5B6-CC43-C39F-6389-5149E9C73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D6C9C-0FBA-4CB1-890B-21B7E00B9C5E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0EC1-1660-3B6C-A08B-95F8A34D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E80C-3E32-A577-54D0-6B5EE8B1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2708-F45D-4633-9B7F-8FE014738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8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93800C-62B9-2DB6-E7DE-3C3DC71EE19A}"/>
              </a:ext>
            </a:extLst>
          </p:cNvPr>
          <p:cNvGrpSpPr/>
          <p:nvPr/>
        </p:nvGrpSpPr>
        <p:grpSpPr>
          <a:xfrm>
            <a:off x="3840819" y="427849"/>
            <a:ext cx="6399665" cy="5916815"/>
            <a:chOff x="4096192" y="469038"/>
            <a:chExt cx="6399665" cy="59168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87CF004-6D98-9037-6895-A530CC7CDAE2}"/>
                </a:ext>
              </a:extLst>
            </p:cNvPr>
            <p:cNvSpPr/>
            <p:nvPr/>
          </p:nvSpPr>
          <p:spPr>
            <a:xfrm>
              <a:off x="6856302" y="2314946"/>
              <a:ext cx="1419727" cy="1651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DCFCFBD-DE23-E2F0-0076-5D87D59015E3}"/>
                </a:ext>
              </a:extLst>
            </p:cNvPr>
            <p:cNvCxnSpPr>
              <a:cxnSpLocks/>
              <a:stCxn id="59" idx="0"/>
              <a:endCxn id="56" idx="2"/>
            </p:cNvCxnSpPr>
            <p:nvPr/>
          </p:nvCxnSpPr>
          <p:spPr>
            <a:xfrm flipH="1" flipV="1">
              <a:off x="7566166" y="3966036"/>
              <a:ext cx="1616243" cy="1436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4A0B17-60D3-1E91-3B59-C3F1F36C3024}"/>
                </a:ext>
              </a:extLst>
            </p:cNvPr>
            <p:cNvSpPr/>
            <p:nvPr/>
          </p:nvSpPr>
          <p:spPr>
            <a:xfrm>
              <a:off x="4096192" y="5600792"/>
              <a:ext cx="3232486" cy="586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emailAddress</a:t>
              </a:r>
              <a:endPara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B0AF75C-374E-4825-6D0A-06778A2C2F4C}"/>
                </a:ext>
              </a:extLst>
            </p:cNvPr>
            <p:cNvSpPr/>
            <p:nvPr/>
          </p:nvSpPr>
          <p:spPr>
            <a:xfrm>
              <a:off x="7868961" y="5402272"/>
              <a:ext cx="2626896" cy="9835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 (encrypted)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C328579-4D4B-8499-A717-BEF511D9669C}"/>
                </a:ext>
              </a:extLst>
            </p:cNvPr>
            <p:cNvCxnSpPr>
              <a:cxnSpLocks/>
              <a:stCxn id="58" idx="0"/>
              <a:endCxn id="56" idx="2"/>
            </p:cNvCxnSpPr>
            <p:nvPr/>
          </p:nvCxnSpPr>
          <p:spPr>
            <a:xfrm flipV="1">
              <a:off x="5712435" y="3966036"/>
              <a:ext cx="1853731" cy="1634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11C62C-AAD7-82EE-F4F1-26B4E39B89F1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V="1">
              <a:off x="7566166" y="983469"/>
              <a:ext cx="2041084" cy="133147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343D25-F100-2FBF-E480-ACAEE00AC267}"/>
                </a:ext>
              </a:extLst>
            </p:cNvPr>
            <p:cNvSpPr/>
            <p:nvPr/>
          </p:nvSpPr>
          <p:spPr>
            <a:xfrm>
              <a:off x="8718642" y="469038"/>
              <a:ext cx="1777215" cy="514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userId</a:t>
              </a:r>
              <a:endPara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7D9E9E-7E69-143A-EB32-C3C2B304EA6A}"/>
              </a:ext>
            </a:extLst>
          </p:cNvPr>
          <p:cNvSpPr txBox="1"/>
          <p:nvPr/>
        </p:nvSpPr>
        <p:spPr>
          <a:xfrm>
            <a:off x="3840819" y="427849"/>
            <a:ext cx="28328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STORAGE REPRESENTATION</a:t>
            </a:r>
          </a:p>
          <a:p>
            <a:r>
              <a:rPr lang="en-GB" b="1" dirty="0"/>
              <a:t>\accounts</a:t>
            </a:r>
          </a:p>
          <a:p>
            <a:pPr lvl="1"/>
            <a:r>
              <a:rPr lang="en-GB" b="1" dirty="0"/>
              <a:t>\&lt;</a:t>
            </a:r>
            <a:r>
              <a:rPr lang="en-GB" b="1" dirty="0" err="1"/>
              <a:t>userId</a:t>
            </a:r>
            <a:r>
              <a:rPr lang="en-GB" b="1" dirty="0"/>
              <a:t>&gt;</a:t>
            </a:r>
          </a:p>
          <a:p>
            <a:pPr lvl="1"/>
            <a:r>
              <a:rPr lang="en-GB" b="1" dirty="0"/>
              <a:t>	\user.txt</a:t>
            </a:r>
          </a:p>
        </p:txBody>
      </p:sp>
    </p:spTree>
    <p:extLst>
      <p:ext uri="{BB962C8B-B14F-4D97-AF65-F5344CB8AC3E}">
        <p14:creationId xmlns:p14="http://schemas.microsoft.com/office/powerpoint/2010/main" val="375055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6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12</cp:revision>
  <dcterms:created xsi:type="dcterms:W3CDTF">2022-10-17T13:24:13Z</dcterms:created>
  <dcterms:modified xsi:type="dcterms:W3CDTF">2023-04-10T19:13:33Z</dcterms:modified>
</cp:coreProperties>
</file>