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9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A90E-645E-302E-AE3A-4711CD85B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57888-D99B-0CAB-A376-7FA0F4744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75E2C-D025-8D00-2C28-F2E4CF16F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BEBC-415F-4901-8253-EE2BB8501365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06767-6260-0101-8E8E-64E52A5A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30446-E0F2-9417-EBD7-20C5F980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51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019C-71E0-E288-7F1B-4488F475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30208-0B16-E94C-5282-1E8ADE245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AB6A2-F7FF-6321-1217-97BA5501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BEBC-415F-4901-8253-EE2BB8501365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C38D9-767E-0671-C24C-1563939F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703C1-8067-E773-5E50-ADE48D48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79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B9DF8-FF0C-504B-6438-D1D3E8C58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79A5B-5805-DE2E-7BF1-EADBDAF86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CAB9-746C-FE10-571E-5C12D3397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BEBC-415F-4901-8253-EE2BB8501365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5EABB-8EF6-B261-A7A9-E4F314D7C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C630A-E457-80FF-00B9-A51B612D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14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F575-7860-D17C-B163-BF37CDC7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5145-3F1D-5003-FCC4-0BBB47A76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37845-0819-253B-D308-88230BD0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BEBC-415F-4901-8253-EE2BB8501365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79B3F-2F8D-C558-A2C1-5551BCCC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38FE5-F986-B24A-E4F6-6CFC938B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76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2BA9-D2F4-D8D5-C63D-946BC63F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65F0F-8055-383E-CA3E-94258E8FF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8F80D-DA73-D3B1-D246-D1443899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BEBC-415F-4901-8253-EE2BB8501365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4CCE0-9CF4-2857-94B6-5CF378EB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E90F0-478A-FCD7-1D3E-39515B24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16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4C11-BCBD-223B-D886-27C3267D5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42269-C249-5E31-B663-9436C2448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83B9E-9912-3BD5-5276-B71D43FED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8EDC5-F965-FBB7-5150-7AC72BB2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BEBC-415F-4901-8253-EE2BB8501365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CF933-FB9C-24D2-F4D1-33B4F25C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4F571-850B-5301-3F8E-1EC846AB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65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21A3-A253-4168-FDCD-95C4DF03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36402-D155-600C-03F5-1E652D80C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ED588-68B7-601A-477D-8E3470957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CE929-10EA-A8C2-4A10-881B7186B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D79CC9-7D94-CE88-5AC8-F551EFB71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9E733-A09C-35E2-DAFA-564CC87C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BEBC-415F-4901-8253-EE2BB8501365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0E3F1-A889-1AAE-E976-5AE3D63D2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1E510C-10A7-F24B-813F-C6BD0AD7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28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9DB4-676E-CA39-0C09-CB511090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7C1E7-4D91-AEAA-BE14-C1E6E444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BEBC-415F-4901-8253-EE2BB8501365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9D56D-62C0-05F2-BAD3-432AB062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B2A42-A91B-CF8B-0CED-7F77BBD2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53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A9E24-747B-F467-091F-CA549383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BEBC-415F-4901-8253-EE2BB8501365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8C2007-00F8-22FD-519E-A3BE418F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25BFB-A2C8-3CC6-FC63-0F4374F2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68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AFB21-9F3A-B26B-768F-D74077AA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6A235-F1EB-CEE4-8FF1-7C1EC088F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F7257-9ABD-7C00-7FDC-B2F38468E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24303-4C48-E19B-DCCF-D8AF2BBE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BEBC-415F-4901-8253-EE2BB8501365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23BF4-277A-A114-81E0-94D9731B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CEEFC-A7B8-5CB2-A7BC-E2D69B76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69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9F3E-9C32-202D-9044-99946F4B8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538015-4ED0-B6AF-8498-3A0141D69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22109-4B22-6925-5572-A2D2C4DF5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E30C2-2187-F0CF-797D-A8E55FFC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BEBC-415F-4901-8253-EE2BB8501365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9578F-F714-7C97-9C52-5E6460F8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346DC-5227-B4D5-2721-38E90E54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23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F14FDE-D3DA-4898-DCC2-77028FAD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DE190-0320-62C5-B59A-56D3ADB00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F416E-EC2E-DD14-C45B-6F575D0DF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7BEBC-415F-4901-8253-EE2BB8501365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9D2D0-217C-7B97-7DC6-F1A195B2D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B5054-8343-7086-69BB-EC0D0B56D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51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CC013E-FD1C-ADB6-090C-1AEE61C219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0"/>
          </a:blip>
          <a:srcRect b="4605"/>
          <a:stretch/>
        </p:blipFill>
        <p:spPr>
          <a:xfrm>
            <a:off x="274948" y="527901"/>
            <a:ext cx="11642103" cy="62471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C7C81A-C0B6-F2CE-5E91-1A2CD8D71FCC}"/>
              </a:ext>
            </a:extLst>
          </p:cNvPr>
          <p:cNvSpPr/>
          <p:nvPr/>
        </p:nvSpPr>
        <p:spPr>
          <a:xfrm>
            <a:off x="274947" y="527901"/>
            <a:ext cx="1346462" cy="6247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813CE-C806-3395-F138-13EF6D1B9A2B}"/>
              </a:ext>
            </a:extLst>
          </p:cNvPr>
          <p:cNvSpPr txBox="1"/>
          <p:nvPr/>
        </p:nvSpPr>
        <p:spPr>
          <a:xfrm>
            <a:off x="274945" y="531678"/>
            <a:ext cx="213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Accounts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D5E7AD-77A5-DB31-0231-B6B600992231}"/>
              </a:ext>
            </a:extLst>
          </p:cNvPr>
          <p:cNvSpPr txBox="1"/>
          <p:nvPr/>
        </p:nvSpPr>
        <p:spPr>
          <a:xfrm>
            <a:off x="274946" y="3484869"/>
            <a:ext cx="1346462" cy="3259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GB" sz="2400" b="1" dirty="0">
                <a:solidFill>
                  <a:schemeClr val="bg1">
                    <a:lumMod val="65000"/>
                  </a:schemeClr>
                </a:solidFill>
              </a:rPr>
              <a:t>Options</a:t>
            </a:r>
          </a:p>
          <a:p>
            <a:pPr>
              <a:lnSpc>
                <a:spcPts val="375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+ Create</a:t>
            </a:r>
          </a:p>
          <a:p>
            <a:pPr>
              <a:lnSpc>
                <a:spcPts val="375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Inbox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Drafts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Sent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Spam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8178B-D51C-D6F4-C4E0-D321F065B090}"/>
              </a:ext>
            </a:extLst>
          </p:cNvPr>
          <p:cNvSpPr txBox="1"/>
          <p:nvPr/>
        </p:nvSpPr>
        <p:spPr>
          <a:xfrm>
            <a:off x="274946" y="993343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Pers</a:t>
            </a:r>
            <a:r>
              <a:rPr lang="en-GB" dirty="0">
                <a:solidFill>
                  <a:schemeClr val="bg1"/>
                </a:solidFill>
              </a:rPr>
              <a:t>|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jordan.jones090…</a:t>
            </a:r>
            <a:endParaRPr lang="en-GB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30AF21-6681-8946-B332-45A4A4D14D10}"/>
              </a:ext>
            </a:extLst>
          </p:cNvPr>
          <p:cNvSpPr txBox="1"/>
          <p:nvPr/>
        </p:nvSpPr>
        <p:spPr>
          <a:xfrm>
            <a:off x="261589" y="1547341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Work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jordan.joneswor</a:t>
            </a:r>
            <a:r>
              <a:rPr lang="en-GB" sz="1200" dirty="0">
                <a:solidFill>
                  <a:schemeClr val="bg1"/>
                </a:solidFill>
              </a:rPr>
              <a:t>…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63A65-45BB-2D1A-00F8-AA71F663DD55}"/>
              </a:ext>
            </a:extLst>
          </p:cNvPr>
          <p:cNvSpPr txBox="1"/>
          <p:nvPr/>
        </p:nvSpPr>
        <p:spPr>
          <a:xfrm>
            <a:off x="274946" y="2104255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University</a:t>
            </a:r>
          </a:p>
          <a:p>
            <a:r>
              <a:rPr lang="en-GB" sz="1200" dirty="0">
                <a:solidFill>
                  <a:schemeClr val="bg1"/>
                </a:solidFill>
              </a:rPr>
              <a:t>1910397@swan…</a:t>
            </a:r>
            <a:endParaRPr lang="en-GB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C86E6-E477-7E29-A454-B93284F48153}"/>
              </a:ext>
            </a:extLst>
          </p:cNvPr>
          <p:cNvSpPr txBox="1"/>
          <p:nvPr/>
        </p:nvSpPr>
        <p:spPr>
          <a:xfrm>
            <a:off x="5714212" y="4020040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Work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jordan.joneswor</a:t>
            </a:r>
            <a:r>
              <a:rPr lang="en-GB" sz="1200" dirty="0">
                <a:solidFill>
                  <a:schemeClr val="bg1"/>
                </a:solidFill>
              </a:rPr>
              <a:t>…</a:t>
            </a:r>
            <a:endParaRPr lang="en-GB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F0B126-07B7-C649-A1C2-20C386763680}"/>
              </a:ext>
            </a:extLst>
          </p:cNvPr>
          <p:cNvSpPr txBox="1"/>
          <p:nvPr/>
        </p:nvSpPr>
        <p:spPr>
          <a:xfrm>
            <a:off x="274946" y="2101339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University</a:t>
            </a:r>
          </a:p>
          <a:p>
            <a:r>
              <a:rPr lang="en-GB" sz="1200" dirty="0">
                <a:solidFill>
                  <a:schemeClr val="bg1"/>
                </a:solidFill>
              </a:rPr>
              <a:t>1910397@swan…</a:t>
            </a:r>
            <a:endParaRPr lang="en-GB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4984DB-3591-026F-03E3-CD6220B4A076}"/>
              </a:ext>
            </a:extLst>
          </p:cNvPr>
          <p:cNvSpPr txBox="1"/>
          <p:nvPr/>
        </p:nvSpPr>
        <p:spPr>
          <a:xfrm>
            <a:off x="274946" y="2655337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School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jordan.jones12…</a:t>
            </a:r>
            <a:endParaRPr lang="en-GB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CACFF4-AA11-1289-4436-14DA1B2D988C}"/>
              </a:ext>
            </a:extLst>
          </p:cNvPr>
          <p:cNvSpPr txBox="1"/>
          <p:nvPr/>
        </p:nvSpPr>
        <p:spPr>
          <a:xfrm>
            <a:off x="274946" y="3206419"/>
            <a:ext cx="1346462" cy="369332"/>
          </a:xfrm>
          <a:prstGeom prst="rect">
            <a:avLst/>
          </a:prstGeom>
          <a:solidFill>
            <a:srgbClr val="4472C4"/>
          </a:solidFill>
          <a:effectLst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 Login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248081-A509-7115-5579-D2CF92614A94}"/>
              </a:ext>
            </a:extLst>
          </p:cNvPr>
          <p:cNvSpPr/>
          <p:nvPr/>
        </p:nvSpPr>
        <p:spPr>
          <a:xfrm>
            <a:off x="274945" y="3429000"/>
            <a:ext cx="1346462" cy="146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476DD4-0136-2497-3A83-895F0FC90ABA}"/>
              </a:ext>
            </a:extLst>
          </p:cNvPr>
          <p:cNvSpPr/>
          <p:nvPr/>
        </p:nvSpPr>
        <p:spPr>
          <a:xfrm>
            <a:off x="1055802" y="1256294"/>
            <a:ext cx="1527142" cy="814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tx1"/>
                </a:solidFill>
              </a:rPr>
              <a:t>Change Nickname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rgbClr val="FF0000"/>
                </a:solidFill>
              </a:rPr>
              <a:t>Logout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138525-A1DB-0038-7511-A85D10C69611}"/>
              </a:ext>
            </a:extLst>
          </p:cNvPr>
          <p:cNvSpPr txBox="1"/>
          <p:nvPr/>
        </p:nvSpPr>
        <p:spPr>
          <a:xfrm>
            <a:off x="4247868" y="44275"/>
            <a:ext cx="293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Introduction Screen</a:t>
            </a:r>
          </a:p>
        </p:txBody>
      </p:sp>
    </p:spTree>
    <p:extLst>
      <p:ext uri="{BB962C8B-B14F-4D97-AF65-F5344CB8AC3E}">
        <p14:creationId xmlns:p14="http://schemas.microsoft.com/office/powerpoint/2010/main" val="284016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CC013E-FD1C-ADB6-090C-1AEE61C219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0"/>
          </a:blip>
          <a:srcRect b="4605"/>
          <a:stretch/>
        </p:blipFill>
        <p:spPr>
          <a:xfrm>
            <a:off x="274948" y="525178"/>
            <a:ext cx="11642103" cy="62471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C7C81A-C0B6-F2CE-5E91-1A2CD8D71FCC}"/>
              </a:ext>
            </a:extLst>
          </p:cNvPr>
          <p:cNvSpPr/>
          <p:nvPr/>
        </p:nvSpPr>
        <p:spPr>
          <a:xfrm>
            <a:off x="274947" y="527901"/>
            <a:ext cx="1346462" cy="6247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813CE-C806-3395-F138-13EF6D1B9A2B}"/>
              </a:ext>
            </a:extLst>
          </p:cNvPr>
          <p:cNvSpPr txBox="1"/>
          <p:nvPr/>
        </p:nvSpPr>
        <p:spPr>
          <a:xfrm>
            <a:off x="274947" y="531678"/>
            <a:ext cx="213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Accounts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D5E7AD-77A5-DB31-0231-B6B600992231}"/>
              </a:ext>
            </a:extLst>
          </p:cNvPr>
          <p:cNvSpPr txBox="1"/>
          <p:nvPr/>
        </p:nvSpPr>
        <p:spPr>
          <a:xfrm>
            <a:off x="274946" y="3484869"/>
            <a:ext cx="1346462" cy="3259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GB" sz="2400" b="1" dirty="0">
                <a:solidFill>
                  <a:schemeClr val="bg1">
                    <a:lumMod val="65000"/>
                  </a:schemeClr>
                </a:solidFill>
              </a:rPr>
              <a:t>Options</a:t>
            </a:r>
          </a:p>
          <a:p>
            <a:pPr>
              <a:lnSpc>
                <a:spcPts val="375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+ Create</a:t>
            </a:r>
          </a:p>
          <a:p>
            <a:pPr>
              <a:lnSpc>
                <a:spcPts val="375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Inbox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Drafts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Sent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Spam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8178B-D51C-D6F4-C4E0-D321F065B090}"/>
              </a:ext>
            </a:extLst>
          </p:cNvPr>
          <p:cNvSpPr txBox="1"/>
          <p:nvPr/>
        </p:nvSpPr>
        <p:spPr>
          <a:xfrm>
            <a:off x="274946" y="823657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Personal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jordan.jones090…</a:t>
            </a:r>
            <a:endParaRPr lang="en-GB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30AF21-6681-8946-B332-45A4A4D14D10}"/>
              </a:ext>
            </a:extLst>
          </p:cNvPr>
          <p:cNvSpPr txBox="1"/>
          <p:nvPr/>
        </p:nvSpPr>
        <p:spPr>
          <a:xfrm>
            <a:off x="261589" y="1377655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Work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jordan.joneswor</a:t>
            </a:r>
            <a:r>
              <a:rPr lang="en-GB" sz="1200" dirty="0">
                <a:solidFill>
                  <a:schemeClr val="bg1"/>
                </a:solidFill>
              </a:rPr>
              <a:t>…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63A65-45BB-2D1A-00F8-AA71F663DD55}"/>
              </a:ext>
            </a:extLst>
          </p:cNvPr>
          <p:cNvSpPr txBox="1"/>
          <p:nvPr/>
        </p:nvSpPr>
        <p:spPr>
          <a:xfrm>
            <a:off x="274946" y="1934569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University</a:t>
            </a:r>
          </a:p>
          <a:p>
            <a:r>
              <a:rPr lang="en-GB" sz="1200" dirty="0">
                <a:solidFill>
                  <a:schemeClr val="bg1"/>
                </a:solidFill>
              </a:rPr>
              <a:t>1910397@swan…</a:t>
            </a:r>
            <a:endParaRPr lang="en-GB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F0B126-07B7-C649-A1C2-20C386763680}"/>
              </a:ext>
            </a:extLst>
          </p:cNvPr>
          <p:cNvSpPr txBox="1"/>
          <p:nvPr/>
        </p:nvSpPr>
        <p:spPr>
          <a:xfrm>
            <a:off x="274946" y="1931653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University</a:t>
            </a:r>
          </a:p>
          <a:p>
            <a:r>
              <a:rPr lang="en-GB" sz="1200" dirty="0">
                <a:solidFill>
                  <a:schemeClr val="bg1"/>
                </a:solidFill>
              </a:rPr>
              <a:t>1910397@swan…</a:t>
            </a:r>
            <a:endParaRPr lang="en-GB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4984DB-3591-026F-03E3-CD6220B4A076}"/>
              </a:ext>
            </a:extLst>
          </p:cNvPr>
          <p:cNvSpPr txBox="1"/>
          <p:nvPr/>
        </p:nvSpPr>
        <p:spPr>
          <a:xfrm>
            <a:off x="274946" y="2485651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School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jordan.jones12…</a:t>
            </a:r>
            <a:endParaRPr lang="en-GB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CACFF4-AA11-1289-4436-14DA1B2D988C}"/>
              </a:ext>
            </a:extLst>
          </p:cNvPr>
          <p:cNvSpPr txBox="1"/>
          <p:nvPr/>
        </p:nvSpPr>
        <p:spPr>
          <a:xfrm>
            <a:off x="274946" y="3036733"/>
            <a:ext cx="1346462" cy="369332"/>
          </a:xfrm>
          <a:prstGeom prst="rect">
            <a:avLst/>
          </a:prstGeom>
          <a:solidFill>
            <a:srgbClr val="4472C4"/>
          </a:solidFill>
          <a:effectLst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+ Login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248081-A509-7115-5579-D2CF92614A94}"/>
              </a:ext>
            </a:extLst>
          </p:cNvPr>
          <p:cNvSpPr/>
          <p:nvPr/>
        </p:nvSpPr>
        <p:spPr>
          <a:xfrm>
            <a:off x="274946" y="878041"/>
            <a:ext cx="1346462" cy="146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138525-A1DB-0038-7511-A85D10C69611}"/>
              </a:ext>
            </a:extLst>
          </p:cNvPr>
          <p:cNvSpPr txBox="1"/>
          <p:nvPr/>
        </p:nvSpPr>
        <p:spPr>
          <a:xfrm>
            <a:off x="4980495" y="19102"/>
            <a:ext cx="2231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Login Screen</a:t>
            </a:r>
          </a:p>
        </p:txBody>
      </p:sp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BBCCEE84-F515-798B-50A8-1AB6F9C60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75" y="739927"/>
            <a:ext cx="465167" cy="461666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3AC03BD9-958B-7C8A-DCC8-4C98DCD95A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8" r="25393"/>
          <a:stretch/>
        </p:blipFill>
        <p:spPr>
          <a:xfrm>
            <a:off x="1888675" y="1373453"/>
            <a:ext cx="487749" cy="560500"/>
          </a:xfrm>
          <a:prstGeom prst="rect">
            <a:avLst/>
          </a:prstGeom>
        </p:spPr>
      </p:pic>
      <p:pic>
        <p:nvPicPr>
          <p:cNvPr id="18" name="Picture 17" descr="A picture containing text, iPod&#10;&#10;Description automatically generated">
            <a:extLst>
              <a:ext uri="{FF2B5EF4-FFF2-40B4-BE49-F238E27FC236}">
                <a16:creationId xmlns:a16="http://schemas.microsoft.com/office/drawing/2014/main" id="{DC4C97AA-0F00-E1A4-B8AA-DB6D6177EC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9" r="17300"/>
          <a:stretch/>
        </p:blipFill>
        <p:spPr>
          <a:xfrm>
            <a:off x="1900498" y="2142203"/>
            <a:ext cx="465167" cy="396325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0A80902D-EEF8-C0A2-8824-7ABEF087051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7" t="6176" r="28087" b="5549"/>
          <a:stretch/>
        </p:blipFill>
        <p:spPr>
          <a:xfrm>
            <a:off x="1869179" y="2762575"/>
            <a:ext cx="484663" cy="47477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C216760-EC1D-0F2F-594A-EA7F4687E13E}"/>
              </a:ext>
            </a:extLst>
          </p:cNvPr>
          <p:cNvSpPr txBox="1"/>
          <p:nvPr/>
        </p:nvSpPr>
        <p:spPr>
          <a:xfrm>
            <a:off x="2621108" y="739928"/>
            <a:ext cx="1924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Google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CB1402-000F-C260-E3B5-C0A2AEDBCBF5}"/>
              </a:ext>
            </a:extLst>
          </p:cNvPr>
          <p:cNvSpPr txBox="1"/>
          <p:nvPr/>
        </p:nvSpPr>
        <p:spPr>
          <a:xfrm>
            <a:off x="2643691" y="1442218"/>
            <a:ext cx="276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Exchange/Office 365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4C7FF4-A1A1-7B81-1832-EB0F885F277F}"/>
              </a:ext>
            </a:extLst>
          </p:cNvPr>
          <p:cNvSpPr txBox="1"/>
          <p:nvPr/>
        </p:nvSpPr>
        <p:spPr>
          <a:xfrm>
            <a:off x="2643691" y="2109534"/>
            <a:ext cx="3898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Outlook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291877-DFF7-10C4-6216-C7142017EDDA}"/>
              </a:ext>
            </a:extLst>
          </p:cNvPr>
          <p:cNvSpPr txBox="1"/>
          <p:nvPr/>
        </p:nvSpPr>
        <p:spPr>
          <a:xfrm>
            <a:off x="2643691" y="2751484"/>
            <a:ext cx="1924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Yahoo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62573D-8F21-5E51-D8E8-CE12F4642456}"/>
              </a:ext>
            </a:extLst>
          </p:cNvPr>
          <p:cNvSpPr txBox="1"/>
          <p:nvPr/>
        </p:nvSpPr>
        <p:spPr>
          <a:xfrm>
            <a:off x="1888675" y="3559107"/>
            <a:ext cx="2455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Other</a:t>
            </a:r>
          </a:p>
        </p:txBody>
      </p:sp>
      <p:sp>
        <p:nvSpPr>
          <p:cNvPr id="38" name="Speech Bubble: Oval 37">
            <a:extLst>
              <a:ext uri="{FF2B5EF4-FFF2-40B4-BE49-F238E27FC236}">
                <a16:creationId xmlns:a16="http://schemas.microsoft.com/office/drawing/2014/main" id="{31DF6FDF-2596-5BC7-E2FE-A942085445B8}"/>
              </a:ext>
            </a:extLst>
          </p:cNvPr>
          <p:cNvSpPr/>
          <p:nvPr/>
        </p:nvSpPr>
        <p:spPr>
          <a:xfrm>
            <a:off x="4360474" y="744754"/>
            <a:ext cx="3101228" cy="456839"/>
          </a:xfrm>
          <a:prstGeom prst="wedgeEllipseCallout">
            <a:avLst>
              <a:gd name="adj1" fmla="val -62822"/>
              <a:gd name="adj2" fmla="val -23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Google Pop-Up</a:t>
            </a:r>
          </a:p>
        </p:txBody>
      </p:sp>
      <p:sp>
        <p:nvSpPr>
          <p:cNvPr id="39" name="Speech Bubble: Oval 38">
            <a:extLst>
              <a:ext uri="{FF2B5EF4-FFF2-40B4-BE49-F238E27FC236}">
                <a16:creationId xmlns:a16="http://schemas.microsoft.com/office/drawing/2014/main" id="{76E4552E-95C1-DE9A-D1BA-0F055F886409}"/>
              </a:ext>
            </a:extLst>
          </p:cNvPr>
          <p:cNvSpPr/>
          <p:nvPr/>
        </p:nvSpPr>
        <p:spPr>
          <a:xfrm>
            <a:off x="4360474" y="2125763"/>
            <a:ext cx="3471053" cy="456839"/>
          </a:xfrm>
          <a:prstGeom prst="wedgeEllipseCallout">
            <a:avLst>
              <a:gd name="adj1" fmla="val -62822"/>
              <a:gd name="adj2" fmla="val -23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Microsoft Pop-Up</a:t>
            </a:r>
          </a:p>
        </p:txBody>
      </p:sp>
      <p:sp>
        <p:nvSpPr>
          <p:cNvPr id="40" name="Speech Bubble: Oval 39">
            <a:extLst>
              <a:ext uri="{FF2B5EF4-FFF2-40B4-BE49-F238E27FC236}">
                <a16:creationId xmlns:a16="http://schemas.microsoft.com/office/drawing/2014/main" id="{F7ACD75A-C07C-7036-BAEB-9E0C4CD4FB70}"/>
              </a:ext>
            </a:extLst>
          </p:cNvPr>
          <p:cNvSpPr/>
          <p:nvPr/>
        </p:nvSpPr>
        <p:spPr>
          <a:xfrm>
            <a:off x="4175562" y="2779116"/>
            <a:ext cx="3471053" cy="456839"/>
          </a:xfrm>
          <a:prstGeom prst="wedgeEllipseCallout">
            <a:avLst>
              <a:gd name="adj1" fmla="val -62822"/>
              <a:gd name="adj2" fmla="val -23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Yahoo Pop-Up</a:t>
            </a:r>
          </a:p>
        </p:txBody>
      </p:sp>
      <p:sp>
        <p:nvSpPr>
          <p:cNvPr id="41" name="Speech Bubble: Oval 40">
            <a:extLst>
              <a:ext uri="{FF2B5EF4-FFF2-40B4-BE49-F238E27FC236}">
                <a16:creationId xmlns:a16="http://schemas.microsoft.com/office/drawing/2014/main" id="{E59F665D-E3A9-1099-6CD7-86E1B0F0025D}"/>
              </a:ext>
            </a:extLst>
          </p:cNvPr>
          <p:cNvSpPr/>
          <p:nvPr/>
        </p:nvSpPr>
        <p:spPr>
          <a:xfrm>
            <a:off x="5973991" y="1445094"/>
            <a:ext cx="3471053" cy="456839"/>
          </a:xfrm>
          <a:prstGeom prst="wedgeEllipseCallout">
            <a:avLst>
              <a:gd name="adj1" fmla="val -62822"/>
              <a:gd name="adj2" fmla="val -23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Microsoft Pop-Up</a:t>
            </a:r>
          </a:p>
        </p:txBody>
      </p:sp>
    </p:spTree>
    <p:extLst>
      <p:ext uri="{BB962C8B-B14F-4D97-AF65-F5344CB8AC3E}">
        <p14:creationId xmlns:p14="http://schemas.microsoft.com/office/powerpoint/2010/main" val="251016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CC013E-FD1C-ADB6-090C-1AEE61C219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0"/>
          </a:blip>
          <a:srcRect b="4605"/>
          <a:stretch/>
        </p:blipFill>
        <p:spPr>
          <a:xfrm>
            <a:off x="274948" y="525178"/>
            <a:ext cx="11642103" cy="62471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C7C81A-C0B6-F2CE-5E91-1A2CD8D71FCC}"/>
              </a:ext>
            </a:extLst>
          </p:cNvPr>
          <p:cNvSpPr/>
          <p:nvPr/>
        </p:nvSpPr>
        <p:spPr>
          <a:xfrm>
            <a:off x="274947" y="527901"/>
            <a:ext cx="1346462" cy="6247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813CE-C806-3395-F138-13EF6D1B9A2B}"/>
              </a:ext>
            </a:extLst>
          </p:cNvPr>
          <p:cNvSpPr txBox="1"/>
          <p:nvPr/>
        </p:nvSpPr>
        <p:spPr>
          <a:xfrm>
            <a:off x="274947" y="531678"/>
            <a:ext cx="213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Accounts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D5E7AD-77A5-DB31-0231-B6B600992231}"/>
              </a:ext>
            </a:extLst>
          </p:cNvPr>
          <p:cNvSpPr txBox="1"/>
          <p:nvPr/>
        </p:nvSpPr>
        <p:spPr>
          <a:xfrm>
            <a:off x="274946" y="3484869"/>
            <a:ext cx="1346462" cy="3259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GB" sz="2400" b="1" dirty="0">
                <a:solidFill>
                  <a:schemeClr val="bg1">
                    <a:lumMod val="65000"/>
                  </a:schemeClr>
                </a:solidFill>
              </a:rPr>
              <a:t>Options</a:t>
            </a:r>
          </a:p>
          <a:p>
            <a:pPr>
              <a:lnSpc>
                <a:spcPts val="375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+ Create</a:t>
            </a:r>
          </a:p>
          <a:p>
            <a:pPr>
              <a:lnSpc>
                <a:spcPts val="375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Inbox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Drafts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Sent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Spam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8178B-D51C-D6F4-C4E0-D321F065B090}"/>
              </a:ext>
            </a:extLst>
          </p:cNvPr>
          <p:cNvSpPr txBox="1"/>
          <p:nvPr/>
        </p:nvSpPr>
        <p:spPr>
          <a:xfrm>
            <a:off x="274946" y="823657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Personal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jordan.jones090…</a:t>
            </a:r>
            <a:endParaRPr lang="en-GB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30AF21-6681-8946-B332-45A4A4D14D10}"/>
              </a:ext>
            </a:extLst>
          </p:cNvPr>
          <p:cNvSpPr txBox="1"/>
          <p:nvPr/>
        </p:nvSpPr>
        <p:spPr>
          <a:xfrm>
            <a:off x="261589" y="1377655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Work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jordan.joneswor</a:t>
            </a:r>
            <a:r>
              <a:rPr lang="en-GB" sz="1200" dirty="0">
                <a:solidFill>
                  <a:schemeClr val="bg1"/>
                </a:solidFill>
              </a:rPr>
              <a:t>…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63A65-45BB-2D1A-00F8-AA71F663DD55}"/>
              </a:ext>
            </a:extLst>
          </p:cNvPr>
          <p:cNvSpPr txBox="1"/>
          <p:nvPr/>
        </p:nvSpPr>
        <p:spPr>
          <a:xfrm>
            <a:off x="274946" y="1934569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University</a:t>
            </a:r>
          </a:p>
          <a:p>
            <a:r>
              <a:rPr lang="en-GB" sz="1200" dirty="0">
                <a:solidFill>
                  <a:schemeClr val="bg1"/>
                </a:solidFill>
              </a:rPr>
              <a:t>1910397@swan…</a:t>
            </a:r>
            <a:endParaRPr lang="en-GB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F0B126-07B7-C649-A1C2-20C386763680}"/>
              </a:ext>
            </a:extLst>
          </p:cNvPr>
          <p:cNvSpPr txBox="1"/>
          <p:nvPr/>
        </p:nvSpPr>
        <p:spPr>
          <a:xfrm>
            <a:off x="274946" y="1931653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University</a:t>
            </a:r>
          </a:p>
          <a:p>
            <a:r>
              <a:rPr lang="en-GB" sz="1200" dirty="0">
                <a:solidFill>
                  <a:schemeClr val="bg1"/>
                </a:solidFill>
              </a:rPr>
              <a:t>1910397@swan…</a:t>
            </a:r>
            <a:endParaRPr lang="en-GB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4984DB-3591-026F-03E3-CD6220B4A076}"/>
              </a:ext>
            </a:extLst>
          </p:cNvPr>
          <p:cNvSpPr txBox="1"/>
          <p:nvPr/>
        </p:nvSpPr>
        <p:spPr>
          <a:xfrm>
            <a:off x="274946" y="2485651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School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jordan.jones12…</a:t>
            </a:r>
            <a:endParaRPr lang="en-GB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CACFF4-AA11-1289-4436-14DA1B2D988C}"/>
              </a:ext>
            </a:extLst>
          </p:cNvPr>
          <p:cNvSpPr txBox="1"/>
          <p:nvPr/>
        </p:nvSpPr>
        <p:spPr>
          <a:xfrm>
            <a:off x="274946" y="3036733"/>
            <a:ext cx="1346462" cy="369332"/>
          </a:xfrm>
          <a:prstGeom prst="rect">
            <a:avLst/>
          </a:prstGeom>
          <a:solidFill>
            <a:srgbClr val="4472C4"/>
          </a:solidFill>
          <a:effectLst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+ Login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248081-A509-7115-5579-D2CF92614A94}"/>
              </a:ext>
            </a:extLst>
          </p:cNvPr>
          <p:cNvSpPr/>
          <p:nvPr/>
        </p:nvSpPr>
        <p:spPr>
          <a:xfrm>
            <a:off x="274946" y="878041"/>
            <a:ext cx="1346462" cy="146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138525-A1DB-0038-7511-A85D10C69611}"/>
              </a:ext>
            </a:extLst>
          </p:cNvPr>
          <p:cNvSpPr txBox="1"/>
          <p:nvPr/>
        </p:nvSpPr>
        <p:spPr>
          <a:xfrm>
            <a:off x="3839979" y="35324"/>
            <a:ext cx="4512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Login Screen w/ Other Pop-Up</a:t>
            </a:r>
          </a:p>
        </p:txBody>
      </p:sp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BBCCEE84-F515-798B-50A8-1AB6F9C60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75" y="739927"/>
            <a:ext cx="465167" cy="461666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3AC03BD9-958B-7C8A-DCC8-4C98DCD95A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8" r="25393"/>
          <a:stretch/>
        </p:blipFill>
        <p:spPr>
          <a:xfrm>
            <a:off x="1888675" y="1373453"/>
            <a:ext cx="487749" cy="560500"/>
          </a:xfrm>
          <a:prstGeom prst="rect">
            <a:avLst/>
          </a:prstGeom>
        </p:spPr>
      </p:pic>
      <p:pic>
        <p:nvPicPr>
          <p:cNvPr id="18" name="Picture 17" descr="A picture containing text, iPod&#10;&#10;Description automatically generated">
            <a:extLst>
              <a:ext uri="{FF2B5EF4-FFF2-40B4-BE49-F238E27FC236}">
                <a16:creationId xmlns:a16="http://schemas.microsoft.com/office/drawing/2014/main" id="{DC4C97AA-0F00-E1A4-B8AA-DB6D6177EC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9" r="17300"/>
          <a:stretch/>
        </p:blipFill>
        <p:spPr>
          <a:xfrm>
            <a:off x="1900498" y="2142203"/>
            <a:ext cx="465167" cy="396325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0A80902D-EEF8-C0A2-8824-7ABEF087051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7" t="6176" r="28087" b="5549"/>
          <a:stretch/>
        </p:blipFill>
        <p:spPr>
          <a:xfrm>
            <a:off x="1869179" y="2762575"/>
            <a:ext cx="484663" cy="47477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C216760-EC1D-0F2F-594A-EA7F4687E13E}"/>
              </a:ext>
            </a:extLst>
          </p:cNvPr>
          <p:cNvSpPr txBox="1"/>
          <p:nvPr/>
        </p:nvSpPr>
        <p:spPr>
          <a:xfrm>
            <a:off x="2621108" y="739928"/>
            <a:ext cx="1924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Google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CB1402-000F-C260-E3B5-C0A2AEDBCBF5}"/>
              </a:ext>
            </a:extLst>
          </p:cNvPr>
          <p:cNvSpPr txBox="1"/>
          <p:nvPr/>
        </p:nvSpPr>
        <p:spPr>
          <a:xfrm>
            <a:off x="2643691" y="1442218"/>
            <a:ext cx="276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Exchange/Office 365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4C7FF4-A1A1-7B81-1832-EB0F885F277F}"/>
              </a:ext>
            </a:extLst>
          </p:cNvPr>
          <p:cNvSpPr txBox="1"/>
          <p:nvPr/>
        </p:nvSpPr>
        <p:spPr>
          <a:xfrm>
            <a:off x="2643691" y="2109534"/>
            <a:ext cx="3898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Outlook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291877-DFF7-10C4-6216-C7142017EDDA}"/>
              </a:ext>
            </a:extLst>
          </p:cNvPr>
          <p:cNvSpPr txBox="1"/>
          <p:nvPr/>
        </p:nvSpPr>
        <p:spPr>
          <a:xfrm>
            <a:off x="2643691" y="2751484"/>
            <a:ext cx="1924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Yahoo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62573D-8F21-5E51-D8E8-CE12F4642456}"/>
              </a:ext>
            </a:extLst>
          </p:cNvPr>
          <p:cNvSpPr txBox="1"/>
          <p:nvPr/>
        </p:nvSpPr>
        <p:spPr>
          <a:xfrm>
            <a:off x="1888675" y="3559107"/>
            <a:ext cx="2455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Other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A3E9AE3-4396-8A3D-CEFE-58A3F6C91027}"/>
              </a:ext>
            </a:extLst>
          </p:cNvPr>
          <p:cNvGrpSpPr/>
          <p:nvPr/>
        </p:nvGrpSpPr>
        <p:grpSpPr>
          <a:xfrm>
            <a:off x="3196895" y="2676685"/>
            <a:ext cx="7144667" cy="2201048"/>
            <a:chOff x="2489698" y="-2226356"/>
            <a:chExt cx="7144667" cy="2201048"/>
          </a:xfrm>
          <a:solidFill>
            <a:schemeClr val="bg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3CEA9A1-78EF-DBED-8EA6-110A6CE3A095}"/>
                </a:ext>
              </a:extLst>
            </p:cNvPr>
            <p:cNvSpPr/>
            <p:nvPr/>
          </p:nvSpPr>
          <p:spPr>
            <a:xfrm>
              <a:off x="2489698" y="-2226356"/>
              <a:ext cx="7144667" cy="22010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059C04D-37FD-C13F-A02B-337D33BDB84D}"/>
                </a:ext>
              </a:extLst>
            </p:cNvPr>
            <p:cNvGrpSpPr/>
            <p:nvPr/>
          </p:nvGrpSpPr>
          <p:grpSpPr>
            <a:xfrm>
              <a:off x="2557633" y="-2076094"/>
              <a:ext cx="7076732" cy="1886620"/>
              <a:chOff x="1749945" y="669006"/>
              <a:chExt cx="7076732" cy="1886620"/>
            </a:xfrm>
            <a:grpFill/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4964435-37EC-EF83-E865-07C010C5F196}"/>
                  </a:ext>
                </a:extLst>
              </p:cNvPr>
              <p:cNvSpPr/>
              <p:nvPr/>
            </p:nvSpPr>
            <p:spPr>
              <a:xfrm>
                <a:off x="3105918" y="669006"/>
                <a:ext cx="5511139" cy="3243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GB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F966DD-C757-7136-69FC-D238BBA6E4ED}"/>
                  </a:ext>
                </a:extLst>
              </p:cNvPr>
              <p:cNvSpPr/>
              <p:nvPr/>
            </p:nvSpPr>
            <p:spPr>
              <a:xfrm>
                <a:off x="1759457" y="725383"/>
                <a:ext cx="1346459" cy="2679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400" b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Email Address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AD63A8-ABEF-63E9-2480-AFA42FAE3F7F}"/>
                  </a:ext>
                </a:extLst>
              </p:cNvPr>
              <p:cNvSpPr/>
              <p:nvPr/>
            </p:nvSpPr>
            <p:spPr>
              <a:xfrm>
                <a:off x="3105919" y="1233367"/>
                <a:ext cx="5511139" cy="33902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Might Require an App-Specific Password for the given Email Account Provider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CB01706-49FF-B8AE-57BB-4DAFECDF08A7}"/>
                  </a:ext>
                </a:extLst>
              </p:cNvPr>
              <p:cNvSpPr/>
              <p:nvPr/>
            </p:nvSpPr>
            <p:spPr>
              <a:xfrm>
                <a:off x="1749945" y="1306281"/>
                <a:ext cx="1200720" cy="2679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400" b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Password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6CFDD73B-57FE-AE89-CEC6-86BC2F075408}"/>
                  </a:ext>
                </a:extLst>
              </p:cNvPr>
              <p:cNvSpPr/>
              <p:nvPr/>
            </p:nvSpPr>
            <p:spPr>
              <a:xfrm>
                <a:off x="6564318" y="2212481"/>
                <a:ext cx="955250" cy="340876"/>
              </a:xfrm>
              <a:prstGeom prst="round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Login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33B9B9E-C83D-A31D-1FFC-42C46F3E3F87}"/>
                  </a:ext>
                </a:extLst>
              </p:cNvPr>
              <p:cNvSpPr/>
              <p:nvPr/>
            </p:nvSpPr>
            <p:spPr>
              <a:xfrm>
                <a:off x="7655277" y="2214750"/>
                <a:ext cx="955250" cy="340876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Cancel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2026237-31E7-7780-A0BD-505190CFE620}"/>
                  </a:ext>
                </a:extLst>
              </p:cNvPr>
              <p:cNvSpPr/>
              <p:nvPr/>
            </p:nvSpPr>
            <p:spPr>
              <a:xfrm>
                <a:off x="6940448" y="1699435"/>
                <a:ext cx="263381" cy="23221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GB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DF7D52E-844B-AA81-C73A-B6E29FB6DDBD}"/>
                  </a:ext>
                </a:extLst>
              </p:cNvPr>
              <p:cNvSpPr/>
              <p:nvPr/>
            </p:nvSpPr>
            <p:spPr>
              <a:xfrm>
                <a:off x="7218819" y="1656796"/>
                <a:ext cx="1607858" cy="3112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Show Password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234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519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3667</TotalTime>
  <Words>169</Words>
  <Application>Microsoft Office PowerPoint</Application>
  <PresentationFormat>Widescreen</PresentationFormat>
  <Paragraphs>84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</dc:creator>
  <cp:lastModifiedBy>Jordan</cp:lastModifiedBy>
  <cp:revision>16</cp:revision>
  <dcterms:created xsi:type="dcterms:W3CDTF">2022-10-06T07:57:59Z</dcterms:created>
  <dcterms:modified xsi:type="dcterms:W3CDTF">2023-02-09T20:09:28Z</dcterms:modified>
</cp:coreProperties>
</file>