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E162-7090-76E3-E314-98D4473F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2766-EF21-70CF-90D9-F8688D98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8321-D4C7-263A-A616-F3646B7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7D52-B7F4-A40F-82D5-9A908BA7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E15-467A-26D7-EEBC-0AC914F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89C-5C3B-7132-46DC-6D9AB33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161C-44A9-03F3-1A2D-F3D5DB88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9D1F-27DE-17A4-65F1-7FBE014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7007-44FE-FE90-209B-F74BED2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6EC7-34CE-F065-1556-25C9497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9A4E2-ABF4-BC2C-2FF1-FD1DC7451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AC70-1395-D039-B8FE-753E1B65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D764-4C35-CFF0-2134-4CF31309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5419-BA92-B79B-5146-728E696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8E18-A55F-B413-3F9D-F48F5AF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617-7A20-2F04-634E-E5B4852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72C9-2C7A-981D-A762-432CBBC0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DC8A-DB9A-0B5D-817A-48D9489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7EF3-70E1-F4B2-AC49-9CB77F45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B72-D2E2-FD31-E768-5C6B53A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B08B-9946-7422-6E15-56A97903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8D9F-3EDB-1EEB-6475-C6237C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FA5-20DB-3292-489D-0317FF5E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9078-6C5F-00B1-DF82-1204D07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0BC-CDEC-6087-67A5-4E70411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9AC3-89F1-69BA-1D26-A332C752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67D7-632C-CF60-238C-26B8843A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65B-1F70-8F6C-C865-F51980EB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62D8-B660-ECB5-0022-D038BD5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62-8C8F-E020-D4D3-EBB42E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DC58-1B76-8F4E-F847-7BB6DF3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AF8-D922-ADD7-A936-D72DB7DC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CAF6-1612-C48D-75EB-4888C6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C95-F56A-A001-4F38-573A2C7B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6FCD3-1747-AC7C-F218-90B8A90C4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FD79-936D-4712-601B-73610696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4B3A-2C6D-AE33-698A-44E34687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854B7-0519-C7B9-118A-6BDF709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EB3C5-C2F5-CB59-71B9-843222F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ED5C-819D-2A6F-85CF-CBE716F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6336-6ABC-2CE4-F3AD-CB80ED9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6AF5-D0F1-46C7-C695-28C7FBA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38CE-6488-BD27-9342-C593AB1B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5738-A34C-FEE9-7E1C-D6DB93C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7485-FC3A-0AAE-45E0-2864F683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9D8A-9798-37AA-F2A4-43C337DE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09C-5817-0565-98FB-BC6A16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82-8073-35CD-2438-58CFF346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A2C10-18F2-F48C-A3E2-EF481C96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F1D4-7322-A0D1-9A48-5FC0B446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A877-F748-CDDD-F775-85BA4BAB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26BE1-1E19-5EA3-2ACF-B81627C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D32-E03F-7529-93EA-A159EDE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F76C9-E2BD-5174-85A9-7F91FD05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7123-0BD8-CC07-86BD-C0C55310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D307-87CD-7FBC-9707-55BAB35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657-3CB3-1C4F-6DA2-6C83BCC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A9D6-20A5-A742-2656-3CABD4C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3A910-F326-13A7-53ED-1B1585A2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8B3A-0FDC-9501-1230-3455CBD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E5B6-CC43-C39F-6389-5149E9C7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C9C-0FBA-4CB1-890B-21B7E00B9C5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0EC1-1660-3B6C-A08B-95F8A34D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E80C-3E32-A577-54D0-6B5EE8B1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93800C-62B9-2DB6-E7DE-3C3DC71EE19A}"/>
              </a:ext>
            </a:extLst>
          </p:cNvPr>
          <p:cNvGrpSpPr/>
          <p:nvPr/>
        </p:nvGrpSpPr>
        <p:grpSpPr>
          <a:xfrm>
            <a:off x="4606609" y="443110"/>
            <a:ext cx="6399665" cy="5971779"/>
            <a:chOff x="4096192" y="414074"/>
            <a:chExt cx="6399665" cy="597177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F004-6D98-9037-6895-A530CC7CDAE2}"/>
                </a:ext>
              </a:extLst>
            </p:cNvPr>
            <p:cNvSpPr/>
            <p:nvPr/>
          </p:nvSpPr>
          <p:spPr>
            <a:xfrm>
              <a:off x="6856302" y="2314946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DCFCFBD-DE23-E2F0-0076-5D87D59015E3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H="1" flipV="1">
              <a:off x="7566166" y="3966036"/>
              <a:ext cx="1616243" cy="1436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4A0B17-60D3-1E91-3B59-C3F1F36C3024}"/>
                </a:ext>
              </a:extLst>
            </p:cNvPr>
            <p:cNvSpPr/>
            <p:nvPr/>
          </p:nvSpPr>
          <p:spPr>
            <a:xfrm>
              <a:off x="4096192" y="5600792"/>
              <a:ext cx="3232486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emailAddress</a:t>
              </a:r>
              <a:endPara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B0AF75C-374E-4825-6D0A-06778A2C2F4C}"/>
                </a:ext>
              </a:extLst>
            </p:cNvPr>
            <p:cNvSpPr/>
            <p:nvPr/>
          </p:nvSpPr>
          <p:spPr>
            <a:xfrm>
              <a:off x="7868961" y="5402272"/>
              <a:ext cx="2626896" cy="983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 (encrypted)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C328579-4D4B-8499-A717-BEF511D9669C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V="1">
              <a:off x="5712435" y="3966036"/>
              <a:ext cx="1853731" cy="1634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11C62C-AAD7-82EE-F4F1-26B4E39B89F1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7566165" y="928505"/>
              <a:ext cx="1" cy="13864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343D25-F100-2FBF-E480-ACAEE00AC267}"/>
                </a:ext>
              </a:extLst>
            </p:cNvPr>
            <p:cNvSpPr/>
            <p:nvPr/>
          </p:nvSpPr>
          <p:spPr>
            <a:xfrm>
              <a:off x="6677557" y="414074"/>
              <a:ext cx="1777215" cy="514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userId</a:t>
              </a:r>
              <a:endPara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7D9E9E-7E69-143A-EB32-C3C2B304EA6A}"/>
              </a:ext>
            </a:extLst>
          </p:cNvPr>
          <p:cNvSpPr txBox="1"/>
          <p:nvPr/>
        </p:nvSpPr>
        <p:spPr>
          <a:xfrm>
            <a:off x="305197" y="287151"/>
            <a:ext cx="28328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STORAGE REPRESENTATION</a:t>
            </a:r>
          </a:p>
          <a:p>
            <a:r>
              <a:rPr lang="en-GB" b="1" dirty="0"/>
              <a:t>\accounts</a:t>
            </a:r>
          </a:p>
          <a:p>
            <a:pPr lvl="1"/>
            <a:r>
              <a:rPr lang="en-GB" b="1" dirty="0"/>
              <a:t>\&lt;</a:t>
            </a:r>
            <a:r>
              <a:rPr lang="en-GB" b="1" dirty="0" err="1"/>
              <a:t>userId</a:t>
            </a:r>
            <a:r>
              <a:rPr lang="en-GB" b="1" dirty="0"/>
              <a:t>&gt;</a:t>
            </a:r>
          </a:p>
          <a:p>
            <a:pPr lvl="1"/>
            <a:r>
              <a:rPr lang="en-GB" b="1" dirty="0"/>
              <a:t>	\user.txt</a:t>
            </a:r>
          </a:p>
          <a:p>
            <a:r>
              <a:rPr lang="en-GB" b="1" dirty="0"/>
              <a:t>\history.txt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C2DB0D-F9C4-D104-5797-03B0605BBE8F}"/>
              </a:ext>
            </a:extLst>
          </p:cNvPr>
          <p:cNvGrpSpPr/>
          <p:nvPr/>
        </p:nvGrpSpPr>
        <p:grpSpPr>
          <a:xfrm>
            <a:off x="199064" y="3839927"/>
            <a:ext cx="2326905" cy="2730922"/>
            <a:chOff x="86525" y="64910"/>
            <a:chExt cx="2326905" cy="27309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D617EE-2D49-B3DE-45C8-4C189AE36569}"/>
                </a:ext>
              </a:extLst>
            </p:cNvPr>
            <p:cNvSpPr/>
            <p:nvPr/>
          </p:nvSpPr>
          <p:spPr>
            <a:xfrm>
              <a:off x="540113" y="1144742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F12A1E-9B2E-F943-E21D-C60A82217F4D}"/>
                </a:ext>
              </a:extLst>
            </p:cNvPr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249977" y="651450"/>
              <a:ext cx="1" cy="493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6EE0E8-A217-94C1-4E70-DCA89F129E39}"/>
                </a:ext>
              </a:extLst>
            </p:cNvPr>
            <p:cNvSpPr/>
            <p:nvPr/>
          </p:nvSpPr>
          <p:spPr>
            <a:xfrm>
              <a:off x="86525" y="64910"/>
              <a:ext cx="2326905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addresses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5EDA6D2-15AF-E24B-A7A0-B78502A83134}"/>
              </a:ext>
            </a:extLst>
          </p:cNvPr>
          <p:cNvSpPr/>
          <p:nvPr/>
        </p:nvSpPr>
        <p:spPr>
          <a:xfrm>
            <a:off x="4301478" y="2862928"/>
            <a:ext cx="215886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nickname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EA10FF-89DC-AA68-C6CF-8AEF78A4A9AA}"/>
              </a:ext>
            </a:extLst>
          </p:cNvPr>
          <p:cNvCxnSpPr>
            <a:cxnSpLocks/>
            <a:stCxn id="56" idx="1"/>
            <a:endCxn id="7" idx="6"/>
          </p:cNvCxnSpPr>
          <p:nvPr/>
        </p:nvCxnSpPr>
        <p:spPr>
          <a:xfrm flipH="1" flipV="1">
            <a:off x="6460339" y="3156198"/>
            <a:ext cx="906380" cy="13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2AB2E-0BD9-1EF2-CBF8-9F4735F0B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9" t="11411" r="14393" b="16636"/>
          <a:stretch/>
        </p:blipFill>
        <p:spPr>
          <a:xfrm>
            <a:off x="256967" y="0"/>
            <a:ext cx="1167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12</cp:revision>
  <dcterms:created xsi:type="dcterms:W3CDTF">2022-10-17T13:24:13Z</dcterms:created>
  <dcterms:modified xsi:type="dcterms:W3CDTF">2023-02-09T21:27:18Z</dcterms:modified>
</cp:coreProperties>
</file>