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29" autoAdjust="0"/>
    <p:restoredTop sz="94660"/>
  </p:normalViewPr>
  <p:slideViewPr>
    <p:cSldViewPr snapToGrid="0">
      <p:cViewPr varScale="1">
        <p:scale>
          <a:sx n="94" d="100"/>
          <a:sy n="94" d="100"/>
        </p:scale>
        <p:origin x="576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6A90E-645E-302E-AE3A-4711CD85B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957888-D99B-0CAB-A376-7FA0F4744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75E2C-D025-8D00-2C28-F2E4CF16F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BEBC-415F-4901-8253-EE2BB8501365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06767-6260-0101-8E8E-64E52A5AD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30446-E0F2-9417-EBD7-20C5F9804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CBC4-43AC-4CEA-960B-93169BF55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517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5019C-71E0-E288-7F1B-4488F475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530208-0B16-E94C-5282-1E8ADE245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AB6A2-F7FF-6321-1217-97BA5501D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BEBC-415F-4901-8253-EE2BB8501365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C38D9-767E-0671-C24C-1563939F6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703C1-8067-E773-5E50-ADE48D481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CBC4-43AC-4CEA-960B-93169BF55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7794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1B9DF8-FF0C-504B-6438-D1D3E8C58E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D79A5B-5805-DE2E-7BF1-EADBDAF868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BCAB9-746C-FE10-571E-5C12D3397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BEBC-415F-4901-8253-EE2BB8501365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5EABB-8EF6-B261-A7A9-E4F314D7C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C630A-E457-80FF-00B9-A51B612DC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CBC4-43AC-4CEA-960B-93169BF55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140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5F575-7860-D17C-B163-BF37CDC7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E5145-3F1D-5003-FCC4-0BBB47A76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37845-0819-253B-D308-88230BD06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BEBC-415F-4901-8253-EE2BB8501365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79B3F-2F8D-C558-A2C1-5551BCCC3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38FE5-F986-B24A-E4F6-6CFC938B2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CBC4-43AC-4CEA-960B-93169BF55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760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92BA9-D2F4-D8D5-C63D-946BC63F8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65F0F-8055-383E-CA3E-94258E8FF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8F80D-DA73-D3B1-D246-D14438992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BEBC-415F-4901-8253-EE2BB8501365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4CCE0-9CF4-2857-94B6-5CF378EB2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E90F0-478A-FCD7-1D3E-39515B24D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CBC4-43AC-4CEA-960B-93169BF55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166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44C11-BCBD-223B-D886-27C3267D5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42269-C249-5E31-B663-9436C24481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F83B9E-9912-3BD5-5276-B71D43FED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8EDC5-F965-FBB7-5150-7AC72BB2A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BEBC-415F-4901-8253-EE2BB8501365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CF933-FB9C-24D2-F4D1-33B4F25CC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4F571-850B-5301-3F8E-1EC846AB4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CBC4-43AC-4CEA-960B-93169BF55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0656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121A3-A253-4168-FDCD-95C4DF033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36402-D155-600C-03F5-1E652D80C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BED588-68B7-601A-477D-8E3470957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0CE929-10EA-A8C2-4A10-881B7186BF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D79CC9-7D94-CE88-5AC8-F551EFB711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89E733-A09C-35E2-DAFA-564CC87CC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BEBC-415F-4901-8253-EE2BB8501365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D0E3F1-A889-1AAE-E976-5AE3D63D2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1E510C-10A7-F24B-813F-C6BD0AD79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CBC4-43AC-4CEA-960B-93169BF55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284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E9DB4-676E-CA39-0C09-CB5110909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17C1E7-4D91-AEAA-BE14-C1E6E444D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BEBC-415F-4901-8253-EE2BB8501365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39D56D-62C0-05F2-BAD3-432AB0627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3B2A42-A91B-CF8B-0CED-7F77BBD22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CBC4-43AC-4CEA-960B-93169BF55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532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BA9E24-747B-F467-091F-CA549383C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BEBC-415F-4901-8253-EE2BB8501365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8C2007-00F8-22FD-519E-A3BE418FB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25BFB-A2C8-3CC6-FC63-0F4374F25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CBC4-43AC-4CEA-960B-93169BF55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685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AFB21-9F3A-B26B-768F-D74077AA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6A235-F1EB-CEE4-8FF1-7C1EC088F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5F7257-9ABD-7C00-7FDC-B2F38468E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24303-4C48-E19B-DCCF-D8AF2BBEE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BEBC-415F-4901-8253-EE2BB8501365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23BF4-277A-A114-81E0-94D9731B0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CEEFC-A7B8-5CB2-A7BC-E2D69B76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CBC4-43AC-4CEA-960B-93169BF55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693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9F3E-9C32-202D-9044-99946F4B8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538015-4ED0-B6AF-8498-3A0141D69F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22109-4B22-6925-5572-A2D2C4DF5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1E30C2-2187-F0CF-797D-A8E55FFC6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BEBC-415F-4901-8253-EE2BB8501365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09578F-F714-7C97-9C52-5E6460F85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346DC-5227-B4D5-2721-38E90E54D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CBC4-43AC-4CEA-960B-93169BF55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231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F14FDE-D3DA-4898-DCC2-77028FAD5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DE190-0320-62C5-B59A-56D3ADB00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F416E-EC2E-DD14-C45B-6F575D0DFE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7BEBC-415F-4901-8253-EE2BB8501365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9D2D0-217C-7B97-7DC6-F1A195B2DB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B5054-8343-7086-69BB-EC0D0B56DA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ACBC4-43AC-4CEA-960B-93169BF55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511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7CC013E-FD1C-ADB6-090C-1AEE61C219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0"/>
          </a:blip>
          <a:srcRect b="4605"/>
          <a:stretch/>
        </p:blipFill>
        <p:spPr>
          <a:xfrm>
            <a:off x="274948" y="527901"/>
            <a:ext cx="11642103" cy="62471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9C7C81A-C0B6-F2CE-5E91-1A2CD8D71FCC}"/>
              </a:ext>
            </a:extLst>
          </p:cNvPr>
          <p:cNvSpPr/>
          <p:nvPr/>
        </p:nvSpPr>
        <p:spPr>
          <a:xfrm>
            <a:off x="274947" y="527901"/>
            <a:ext cx="1346462" cy="62471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813CE-C806-3395-F138-13EF6D1B9A2B}"/>
              </a:ext>
            </a:extLst>
          </p:cNvPr>
          <p:cNvSpPr txBox="1"/>
          <p:nvPr/>
        </p:nvSpPr>
        <p:spPr>
          <a:xfrm>
            <a:off x="274945" y="531678"/>
            <a:ext cx="2138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Accounts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D5E7AD-77A5-DB31-0231-B6B600992231}"/>
              </a:ext>
            </a:extLst>
          </p:cNvPr>
          <p:cNvSpPr txBox="1"/>
          <p:nvPr/>
        </p:nvSpPr>
        <p:spPr>
          <a:xfrm>
            <a:off x="274946" y="3484869"/>
            <a:ext cx="1346462" cy="3259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GB" sz="2400" b="1" dirty="0">
                <a:solidFill>
                  <a:schemeClr val="bg1">
                    <a:lumMod val="65000"/>
                  </a:schemeClr>
                </a:solidFill>
              </a:rPr>
              <a:t>Options</a:t>
            </a:r>
          </a:p>
          <a:p>
            <a:pPr>
              <a:lnSpc>
                <a:spcPts val="3750"/>
              </a:lnSpc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+ Create</a:t>
            </a:r>
          </a:p>
          <a:p>
            <a:pPr>
              <a:lnSpc>
                <a:spcPts val="3750"/>
              </a:lnSpc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Inbox</a:t>
            </a:r>
          </a:p>
          <a:p>
            <a:pPr>
              <a:lnSpc>
                <a:spcPts val="3500"/>
              </a:lnSpc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Drafts</a:t>
            </a:r>
          </a:p>
          <a:p>
            <a:pPr>
              <a:lnSpc>
                <a:spcPts val="3500"/>
              </a:lnSpc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Sent</a:t>
            </a:r>
          </a:p>
          <a:p>
            <a:pPr>
              <a:lnSpc>
                <a:spcPts val="3500"/>
              </a:lnSpc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Spam</a:t>
            </a:r>
          </a:p>
          <a:p>
            <a:pPr>
              <a:lnSpc>
                <a:spcPts val="3500"/>
              </a:lnSpc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08178B-D51C-D6F4-C4E0-D321F065B090}"/>
              </a:ext>
            </a:extLst>
          </p:cNvPr>
          <p:cNvSpPr txBox="1"/>
          <p:nvPr/>
        </p:nvSpPr>
        <p:spPr>
          <a:xfrm>
            <a:off x="274946" y="993343"/>
            <a:ext cx="1346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Pers</a:t>
            </a:r>
            <a:r>
              <a:rPr lang="en-GB" dirty="0">
                <a:solidFill>
                  <a:schemeClr val="bg1"/>
                </a:solidFill>
              </a:rPr>
              <a:t>|</a:t>
            </a:r>
          </a:p>
          <a:p>
            <a:r>
              <a:rPr lang="en-GB" sz="1200" dirty="0">
                <a:solidFill>
                  <a:schemeClr val="bg1"/>
                </a:solidFill>
              </a:rPr>
              <a:t>jordan.jones090…</a:t>
            </a:r>
            <a:endParaRPr lang="en-GB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30AF21-6681-8946-B332-45A4A4D14D10}"/>
              </a:ext>
            </a:extLst>
          </p:cNvPr>
          <p:cNvSpPr txBox="1"/>
          <p:nvPr/>
        </p:nvSpPr>
        <p:spPr>
          <a:xfrm>
            <a:off x="261589" y="1547341"/>
            <a:ext cx="1346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Work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jordan.joneswor</a:t>
            </a:r>
            <a:r>
              <a:rPr lang="en-GB" sz="1200" dirty="0">
                <a:solidFill>
                  <a:schemeClr val="bg1"/>
                </a:solidFill>
              </a:rPr>
              <a:t>…</a:t>
            </a:r>
            <a:endParaRPr lang="en-GB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463A65-45BB-2D1A-00F8-AA71F663DD55}"/>
              </a:ext>
            </a:extLst>
          </p:cNvPr>
          <p:cNvSpPr txBox="1"/>
          <p:nvPr/>
        </p:nvSpPr>
        <p:spPr>
          <a:xfrm>
            <a:off x="274946" y="2104255"/>
            <a:ext cx="1346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University</a:t>
            </a:r>
          </a:p>
          <a:p>
            <a:r>
              <a:rPr lang="en-GB" sz="1200" dirty="0">
                <a:solidFill>
                  <a:schemeClr val="bg1"/>
                </a:solidFill>
              </a:rPr>
              <a:t>1910397@swan…</a:t>
            </a:r>
            <a:endParaRPr lang="en-GB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7C86E6-E477-7E29-A454-B93284F48153}"/>
              </a:ext>
            </a:extLst>
          </p:cNvPr>
          <p:cNvSpPr txBox="1"/>
          <p:nvPr/>
        </p:nvSpPr>
        <p:spPr>
          <a:xfrm>
            <a:off x="5714212" y="4020040"/>
            <a:ext cx="1346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Work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jordan.joneswor</a:t>
            </a:r>
            <a:r>
              <a:rPr lang="en-GB" sz="1200" dirty="0">
                <a:solidFill>
                  <a:schemeClr val="bg1"/>
                </a:solidFill>
              </a:rPr>
              <a:t>…</a:t>
            </a:r>
            <a:endParaRPr lang="en-GB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F0B126-07B7-C649-A1C2-20C386763680}"/>
              </a:ext>
            </a:extLst>
          </p:cNvPr>
          <p:cNvSpPr txBox="1"/>
          <p:nvPr/>
        </p:nvSpPr>
        <p:spPr>
          <a:xfrm>
            <a:off x="274946" y="2101339"/>
            <a:ext cx="1346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University</a:t>
            </a:r>
          </a:p>
          <a:p>
            <a:r>
              <a:rPr lang="en-GB" sz="1200" dirty="0">
                <a:solidFill>
                  <a:schemeClr val="bg1"/>
                </a:solidFill>
              </a:rPr>
              <a:t>1910397@swan…</a:t>
            </a:r>
            <a:endParaRPr lang="en-GB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4984DB-3591-026F-03E3-CD6220B4A076}"/>
              </a:ext>
            </a:extLst>
          </p:cNvPr>
          <p:cNvSpPr txBox="1"/>
          <p:nvPr/>
        </p:nvSpPr>
        <p:spPr>
          <a:xfrm>
            <a:off x="274946" y="2655337"/>
            <a:ext cx="1346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School</a:t>
            </a:r>
          </a:p>
          <a:p>
            <a:r>
              <a:rPr lang="en-GB" sz="1200" dirty="0">
                <a:solidFill>
                  <a:schemeClr val="bg1"/>
                </a:solidFill>
              </a:rPr>
              <a:t>jordan.jones12…</a:t>
            </a:r>
            <a:endParaRPr lang="en-GB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CACFF4-AA11-1289-4436-14DA1B2D988C}"/>
              </a:ext>
            </a:extLst>
          </p:cNvPr>
          <p:cNvSpPr txBox="1"/>
          <p:nvPr/>
        </p:nvSpPr>
        <p:spPr>
          <a:xfrm>
            <a:off x="274946" y="3206419"/>
            <a:ext cx="1346462" cy="369332"/>
          </a:xfrm>
          <a:prstGeom prst="rect">
            <a:avLst/>
          </a:prstGeom>
          <a:solidFill>
            <a:srgbClr val="4472C4"/>
          </a:solidFill>
          <a:effectLst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+ Login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E248081-A509-7115-5579-D2CF92614A94}"/>
              </a:ext>
            </a:extLst>
          </p:cNvPr>
          <p:cNvSpPr/>
          <p:nvPr/>
        </p:nvSpPr>
        <p:spPr>
          <a:xfrm>
            <a:off x="274945" y="3429000"/>
            <a:ext cx="1346462" cy="1467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6476DD4-0136-2497-3A83-895F0FC90ABA}"/>
              </a:ext>
            </a:extLst>
          </p:cNvPr>
          <p:cNvSpPr/>
          <p:nvPr/>
        </p:nvSpPr>
        <p:spPr>
          <a:xfrm>
            <a:off x="1055802" y="1256294"/>
            <a:ext cx="1527142" cy="814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GB" sz="1400" dirty="0">
                <a:solidFill>
                  <a:schemeClr val="tx1"/>
                </a:solidFill>
              </a:rPr>
              <a:t>Change Nickname</a:t>
            </a:r>
          </a:p>
          <a:p>
            <a:pPr>
              <a:lnSpc>
                <a:spcPct val="150000"/>
              </a:lnSpc>
            </a:pPr>
            <a:r>
              <a:rPr lang="en-GB" sz="1400" dirty="0">
                <a:solidFill>
                  <a:srgbClr val="FF0000"/>
                </a:solidFill>
              </a:rPr>
              <a:t>Logout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138525-A1DB-0038-7511-A85D10C69611}"/>
              </a:ext>
            </a:extLst>
          </p:cNvPr>
          <p:cNvSpPr txBox="1"/>
          <p:nvPr/>
        </p:nvSpPr>
        <p:spPr>
          <a:xfrm>
            <a:off x="4247868" y="44275"/>
            <a:ext cx="293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Introduction Screen</a:t>
            </a:r>
          </a:p>
        </p:txBody>
      </p:sp>
    </p:spTree>
    <p:extLst>
      <p:ext uri="{BB962C8B-B14F-4D97-AF65-F5344CB8AC3E}">
        <p14:creationId xmlns:p14="http://schemas.microsoft.com/office/powerpoint/2010/main" val="2840168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7CC013E-FD1C-ADB6-090C-1AEE61C219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0"/>
          </a:blip>
          <a:srcRect b="4605"/>
          <a:stretch/>
        </p:blipFill>
        <p:spPr>
          <a:xfrm>
            <a:off x="274948" y="525178"/>
            <a:ext cx="11642103" cy="62471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9C7C81A-C0B6-F2CE-5E91-1A2CD8D71FCC}"/>
              </a:ext>
            </a:extLst>
          </p:cNvPr>
          <p:cNvSpPr/>
          <p:nvPr/>
        </p:nvSpPr>
        <p:spPr>
          <a:xfrm>
            <a:off x="274947" y="527901"/>
            <a:ext cx="1346462" cy="62471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813CE-C806-3395-F138-13EF6D1B9A2B}"/>
              </a:ext>
            </a:extLst>
          </p:cNvPr>
          <p:cNvSpPr txBox="1"/>
          <p:nvPr/>
        </p:nvSpPr>
        <p:spPr>
          <a:xfrm>
            <a:off x="274947" y="531678"/>
            <a:ext cx="2138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Accounts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D5E7AD-77A5-DB31-0231-B6B600992231}"/>
              </a:ext>
            </a:extLst>
          </p:cNvPr>
          <p:cNvSpPr txBox="1"/>
          <p:nvPr/>
        </p:nvSpPr>
        <p:spPr>
          <a:xfrm>
            <a:off x="274946" y="3484869"/>
            <a:ext cx="1346462" cy="3259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GB" sz="2400" b="1" dirty="0">
                <a:solidFill>
                  <a:schemeClr val="bg1">
                    <a:lumMod val="65000"/>
                  </a:schemeClr>
                </a:solidFill>
              </a:rPr>
              <a:t>Options</a:t>
            </a:r>
          </a:p>
          <a:p>
            <a:pPr>
              <a:lnSpc>
                <a:spcPts val="3750"/>
              </a:lnSpc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+ Create</a:t>
            </a:r>
          </a:p>
          <a:p>
            <a:pPr>
              <a:lnSpc>
                <a:spcPts val="3750"/>
              </a:lnSpc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Inbox</a:t>
            </a:r>
          </a:p>
          <a:p>
            <a:pPr>
              <a:lnSpc>
                <a:spcPts val="3500"/>
              </a:lnSpc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Drafts</a:t>
            </a:r>
          </a:p>
          <a:p>
            <a:pPr>
              <a:lnSpc>
                <a:spcPts val="3500"/>
              </a:lnSpc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Sent</a:t>
            </a:r>
          </a:p>
          <a:p>
            <a:pPr>
              <a:lnSpc>
                <a:spcPts val="3500"/>
              </a:lnSpc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Spam</a:t>
            </a:r>
          </a:p>
          <a:p>
            <a:pPr>
              <a:lnSpc>
                <a:spcPts val="3500"/>
              </a:lnSpc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08178B-D51C-D6F4-C4E0-D321F065B090}"/>
              </a:ext>
            </a:extLst>
          </p:cNvPr>
          <p:cNvSpPr txBox="1"/>
          <p:nvPr/>
        </p:nvSpPr>
        <p:spPr>
          <a:xfrm>
            <a:off x="274946" y="823657"/>
            <a:ext cx="1346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Personal</a:t>
            </a:r>
          </a:p>
          <a:p>
            <a:r>
              <a:rPr lang="en-GB" sz="1200" dirty="0">
                <a:solidFill>
                  <a:schemeClr val="bg1"/>
                </a:solidFill>
              </a:rPr>
              <a:t>jordan.jones090…</a:t>
            </a:r>
            <a:endParaRPr lang="en-GB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30AF21-6681-8946-B332-45A4A4D14D10}"/>
              </a:ext>
            </a:extLst>
          </p:cNvPr>
          <p:cNvSpPr txBox="1"/>
          <p:nvPr/>
        </p:nvSpPr>
        <p:spPr>
          <a:xfrm>
            <a:off x="261589" y="1377655"/>
            <a:ext cx="1346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Work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jordan.joneswor</a:t>
            </a:r>
            <a:r>
              <a:rPr lang="en-GB" sz="1200" dirty="0">
                <a:solidFill>
                  <a:schemeClr val="bg1"/>
                </a:solidFill>
              </a:rPr>
              <a:t>…</a:t>
            </a:r>
            <a:endParaRPr lang="en-GB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463A65-45BB-2D1A-00F8-AA71F663DD55}"/>
              </a:ext>
            </a:extLst>
          </p:cNvPr>
          <p:cNvSpPr txBox="1"/>
          <p:nvPr/>
        </p:nvSpPr>
        <p:spPr>
          <a:xfrm>
            <a:off x="274946" y="1934569"/>
            <a:ext cx="1346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University</a:t>
            </a:r>
          </a:p>
          <a:p>
            <a:r>
              <a:rPr lang="en-GB" sz="1200" dirty="0">
                <a:solidFill>
                  <a:schemeClr val="bg1"/>
                </a:solidFill>
              </a:rPr>
              <a:t>1910397@swan…</a:t>
            </a:r>
            <a:endParaRPr lang="en-GB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F0B126-07B7-C649-A1C2-20C386763680}"/>
              </a:ext>
            </a:extLst>
          </p:cNvPr>
          <p:cNvSpPr txBox="1"/>
          <p:nvPr/>
        </p:nvSpPr>
        <p:spPr>
          <a:xfrm>
            <a:off x="274946" y="1931653"/>
            <a:ext cx="1346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University</a:t>
            </a:r>
          </a:p>
          <a:p>
            <a:r>
              <a:rPr lang="en-GB" sz="1200" dirty="0">
                <a:solidFill>
                  <a:schemeClr val="bg1"/>
                </a:solidFill>
              </a:rPr>
              <a:t>1910397@swan…</a:t>
            </a:r>
            <a:endParaRPr lang="en-GB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4984DB-3591-026F-03E3-CD6220B4A076}"/>
              </a:ext>
            </a:extLst>
          </p:cNvPr>
          <p:cNvSpPr txBox="1"/>
          <p:nvPr/>
        </p:nvSpPr>
        <p:spPr>
          <a:xfrm>
            <a:off x="274946" y="2485651"/>
            <a:ext cx="1346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School</a:t>
            </a:r>
          </a:p>
          <a:p>
            <a:r>
              <a:rPr lang="en-GB" sz="1200" dirty="0">
                <a:solidFill>
                  <a:schemeClr val="bg1"/>
                </a:solidFill>
              </a:rPr>
              <a:t>jordan.jones12…</a:t>
            </a:r>
            <a:endParaRPr lang="en-GB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CACFF4-AA11-1289-4436-14DA1B2D988C}"/>
              </a:ext>
            </a:extLst>
          </p:cNvPr>
          <p:cNvSpPr txBox="1"/>
          <p:nvPr/>
        </p:nvSpPr>
        <p:spPr>
          <a:xfrm>
            <a:off x="274946" y="3036733"/>
            <a:ext cx="1346462" cy="369332"/>
          </a:xfrm>
          <a:prstGeom prst="rect">
            <a:avLst/>
          </a:prstGeom>
          <a:solidFill>
            <a:srgbClr val="4472C4"/>
          </a:solidFill>
          <a:effectLst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+ Login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E248081-A509-7115-5579-D2CF92614A94}"/>
              </a:ext>
            </a:extLst>
          </p:cNvPr>
          <p:cNvSpPr/>
          <p:nvPr/>
        </p:nvSpPr>
        <p:spPr>
          <a:xfrm>
            <a:off x="274946" y="878041"/>
            <a:ext cx="1346462" cy="1467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138525-A1DB-0038-7511-A85D10C69611}"/>
              </a:ext>
            </a:extLst>
          </p:cNvPr>
          <p:cNvSpPr txBox="1"/>
          <p:nvPr/>
        </p:nvSpPr>
        <p:spPr>
          <a:xfrm>
            <a:off x="3839979" y="35324"/>
            <a:ext cx="4512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Login Screen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64BBE3-AC8F-8D9C-9F08-1B9CC7DE803B}"/>
              </a:ext>
            </a:extLst>
          </p:cNvPr>
          <p:cNvSpPr/>
          <p:nvPr/>
        </p:nvSpPr>
        <p:spPr>
          <a:xfrm>
            <a:off x="4063059" y="659832"/>
            <a:ext cx="7664484" cy="3789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5D14396-ADFC-0187-DA84-E1D3293C9379}"/>
              </a:ext>
            </a:extLst>
          </p:cNvPr>
          <p:cNvSpPr/>
          <p:nvPr/>
        </p:nvSpPr>
        <p:spPr>
          <a:xfrm>
            <a:off x="1792944" y="742589"/>
            <a:ext cx="2270115" cy="296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  <a:cs typeface="Arial" panose="020B0604020202020204" pitchFamily="34" charset="0"/>
              </a:rPr>
              <a:t>Email Address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641A5EE-33E1-1C54-2374-DB74A7E5A51C}"/>
              </a:ext>
            </a:extLst>
          </p:cNvPr>
          <p:cNvSpPr/>
          <p:nvPr/>
        </p:nvSpPr>
        <p:spPr>
          <a:xfrm>
            <a:off x="4063059" y="1411355"/>
            <a:ext cx="7664484" cy="3789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Might Require an App-Specific Password for the given Email Account Provider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78CE07A-2A86-427B-8F96-CDE7962179B8}"/>
              </a:ext>
            </a:extLst>
          </p:cNvPr>
          <p:cNvSpPr/>
          <p:nvPr/>
        </p:nvSpPr>
        <p:spPr>
          <a:xfrm>
            <a:off x="1792944" y="1434007"/>
            <a:ext cx="2024401" cy="296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  <a:cs typeface="Arial" panose="020B0604020202020204" pitchFamily="34" charset="0"/>
              </a:rPr>
              <a:t>Password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D57E3BBE-7963-94C0-B7E3-2896F643FB06}"/>
              </a:ext>
            </a:extLst>
          </p:cNvPr>
          <p:cNvSpPr/>
          <p:nvPr/>
        </p:nvSpPr>
        <p:spPr>
          <a:xfrm>
            <a:off x="10381081" y="2670752"/>
            <a:ext cx="1346462" cy="449063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Login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F043F98-3623-C1AC-D9A3-30138978EEA4}"/>
              </a:ext>
            </a:extLst>
          </p:cNvPr>
          <p:cNvSpPr/>
          <p:nvPr/>
        </p:nvSpPr>
        <p:spPr>
          <a:xfrm>
            <a:off x="8393379" y="2083105"/>
            <a:ext cx="429125" cy="3789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A5F23AE-7210-1E56-9C34-FD8BB811B742}"/>
              </a:ext>
            </a:extLst>
          </p:cNvPr>
          <p:cNvSpPr/>
          <p:nvPr/>
        </p:nvSpPr>
        <p:spPr>
          <a:xfrm>
            <a:off x="8923212" y="2036588"/>
            <a:ext cx="2993839" cy="449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 Password</a:t>
            </a:r>
          </a:p>
        </p:txBody>
      </p:sp>
    </p:spTree>
    <p:extLst>
      <p:ext uri="{BB962C8B-B14F-4D97-AF65-F5344CB8AC3E}">
        <p14:creationId xmlns:p14="http://schemas.microsoft.com/office/powerpoint/2010/main" val="462349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7CC013E-FD1C-ADB6-090C-1AEE61C219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0"/>
          </a:blip>
          <a:srcRect b="4605"/>
          <a:stretch/>
        </p:blipFill>
        <p:spPr>
          <a:xfrm>
            <a:off x="274948" y="527900"/>
            <a:ext cx="11642103" cy="62471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9C7C81A-C0B6-F2CE-5E91-1A2CD8D71FCC}"/>
              </a:ext>
            </a:extLst>
          </p:cNvPr>
          <p:cNvSpPr/>
          <p:nvPr/>
        </p:nvSpPr>
        <p:spPr>
          <a:xfrm>
            <a:off x="274947" y="527901"/>
            <a:ext cx="1346462" cy="62471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813CE-C806-3395-F138-13EF6D1B9A2B}"/>
              </a:ext>
            </a:extLst>
          </p:cNvPr>
          <p:cNvSpPr txBox="1"/>
          <p:nvPr/>
        </p:nvSpPr>
        <p:spPr>
          <a:xfrm>
            <a:off x="274947" y="531678"/>
            <a:ext cx="2138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Accounts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D5E7AD-77A5-DB31-0231-B6B600992231}"/>
              </a:ext>
            </a:extLst>
          </p:cNvPr>
          <p:cNvSpPr txBox="1"/>
          <p:nvPr/>
        </p:nvSpPr>
        <p:spPr>
          <a:xfrm>
            <a:off x="274946" y="3484869"/>
            <a:ext cx="1346462" cy="3259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GB" sz="2400" b="1" dirty="0">
                <a:solidFill>
                  <a:schemeClr val="bg1"/>
                </a:solidFill>
              </a:rPr>
              <a:t>Options</a:t>
            </a:r>
          </a:p>
          <a:p>
            <a:pPr>
              <a:lnSpc>
                <a:spcPts val="3750"/>
              </a:lnSpc>
            </a:pPr>
            <a:r>
              <a:rPr lang="en-GB" b="1" dirty="0">
                <a:solidFill>
                  <a:schemeClr val="bg1"/>
                </a:solidFill>
              </a:rPr>
              <a:t>+ Create</a:t>
            </a:r>
          </a:p>
          <a:p>
            <a:pPr>
              <a:lnSpc>
                <a:spcPts val="3750"/>
              </a:lnSpc>
            </a:pPr>
            <a:r>
              <a:rPr lang="en-GB" dirty="0">
                <a:solidFill>
                  <a:schemeClr val="bg1"/>
                </a:solidFill>
              </a:rPr>
              <a:t>Inbox</a:t>
            </a:r>
          </a:p>
          <a:p>
            <a:pPr>
              <a:lnSpc>
                <a:spcPts val="3500"/>
              </a:lnSpc>
            </a:pPr>
            <a:r>
              <a:rPr lang="en-GB" dirty="0">
                <a:solidFill>
                  <a:schemeClr val="bg1"/>
                </a:solidFill>
              </a:rPr>
              <a:t>Drafts</a:t>
            </a:r>
          </a:p>
          <a:p>
            <a:pPr>
              <a:lnSpc>
                <a:spcPts val="3500"/>
              </a:lnSpc>
            </a:pPr>
            <a:r>
              <a:rPr lang="en-GB" dirty="0">
                <a:solidFill>
                  <a:schemeClr val="bg1"/>
                </a:solidFill>
              </a:rPr>
              <a:t>Sent</a:t>
            </a:r>
          </a:p>
          <a:p>
            <a:pPr>
              <a:lnSpc>
                <a:spcPts val="3500"/>
              </a:lnSpc>
            </a:pPr>
            <a:r>
              <a:rPr lang="en-GB" dirty="0">
                <a:solidFill>
                  <a:schemeClr val="bg1"/>
                </a:solidFill>
              </a:rPr>
              <a:t>Spam</a:t>
            </a:r>
          </a:p>
          <a:p>
            <a:pPr>
              <a:lnSpc>
                <a:spcPts val="3500"/>
              </a:lnSpc>
            </a:pPr>
            <a:r>
              <a:rPr lang="en-GB" dirty="0">
                <a:solidFill>
                  <a:schemeClr val="bg1"/>
                </a:solidFill>
              </a:rPr>
              <a:t>Bin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08178B-D51C-D6F4-C4E0-D321F065B090}"/>
              </a:ext>
            </a:extLst>
          </p:cNvPr>
          <p:cNvSpPr txBox="1"/>
          <p:nvPr/>
        </p:nvSpPr>
        <p:spPr>
          <a:xfrm>
            <a:off x="274946" y="993343"/>
            <a:ext cx="1346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Personal</a:t>
            </a:r>
          </a:p>
          <a:p>
            <a:r>
              <a:rPr lang="en-GB" sz="1200" b="1" dirty="0">
                <a:solidFill>
                  <a:schemeClr val="bg1"/>
                </a:solidFill>
              </a:rPr>
              <a:t>jordan.jones090…</a:t>
            </a:r>
            <a:endParaRPr lang="en-GB" sz="1200" b="1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6BC65EE-042B-AE99-FD23-726A3F5481EC}"/>
              </a:ext>
            </a:extLst>
          </p:cNvPr>
          <p:cNvSpPr/>
          <p:nvPr/>
        </p:nvSpPr>
        <p:spPr>
          <a:xfrm>
            <a:off x="1701658" y="4891001"/>
            <a:ext cx="6324848" cy="3408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30AF21-6681-8946-B332-45A4A4D14D10}"/>
              </a:ext>
            </a:extLst>
          </p:cNvPr>
          <p:cNvSpPr txBox="1"/>
          <p:nvPr/>
        </p:nvSpPr>
        <p:spPr>
          <a:xfrm>
            <a:off x="261589" y="1547341"/>
            <a:ext cx="1346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Work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jordan.joneswor</a:t>
            </a:r>
            <a:r>
              <a:rPr lang="en-GB" sz="1200" dirty="0">
                <a:solidFill>
                  <a:schemeClr val="bg1"/>
                </a:solidFill>
              </a:rPr>
              <a:t>…</a:t>
            </a:r>
            <a:endParaRPr lang="en-GB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463A65-45BB-2D1A-00F8-AA71F663DD55}"/>
              </a:ext>
            </a:extLst>
          </p:cNvPr>
          <p:cNvSpPr txBox="1"/>
          <p:nvPr/>
        </p:nvSpPr>
        <p:spPr>
          <a:xfrm>
            <a:off x="274946" y="2104255"/>
            <a:ext cx="1346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University</a:t>
            </a:r>
          </a:p>
          <a:p>
            <a:r>
              <a:rPr lang="en-GB" sz="1200" dirty="0">
                <a:solidFill>
                  <a:schemeClr val="bg1"/>
                </a:solidFill>
              </a:rPr>
              <a:t>1910397@swan…</a:t>
            </a:r>
            <a:endParaRPr lang="en-GB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7C86E6-E477-7E29-A454-B93284F48153}"/>
              </a:ext>
            </a:extLst>
          </p:cNvPr>
          <p:cNvSpPr txBox="1"/>
          <p:nvPr/>
        </p:nvSpPr>
        <p:spPr>
          <a:xfrm>
            <a:off x="5690766" y="4020040"/>
            <a:ext cx="1346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Work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jordan.joneswor</a:t>
            </a:r>
            <a:r>
              <a:rPr lang="en-GB" sz="1200" dirty="0">
                <a:solidFill>
                  <a:schemeClr val="bg1"/>
                </a:solidFill>
              </a:rPr>
              <a:t>…</a:t>
            </a:r>
            <a:endParaRPr lang="en-GB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F0B126-07B7-C649-A1C2-20C386763680}"/>
              </a:ext>
            </a:extLst>
          </p:cNvPr>
          <p:cNvSpPr txBox="1"/>
          <p:nvPr/>
        </p:nvSpPr>
        <p:spPr>
          <a:xfrm>
            <a:off x="274946" y="2101339"/>
            <a:ext cx="1346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University</a:t>
            </a:r>
          </a:p>
          <a:p>
            <a:r>
              <a:rPr lang="en-GB" sz="1200" dirty="0">
                <a:solidFill>
                  <a:schemeClr val="bg1"/>
                </a:solidFill>
              </a:rPr>
              <a:t>1910397@swan…</a:t>
            </a:r>
            <a:endParaRPr lang="en-GB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4984DB-3591-026F-03E3-CD6220B4A076}"/>
              </a:ext>
            </a:extLst>
          </p:cNvPr>
          <p:cNvSpPr txBox="1"/>
          <p:nvPr/>
        </p:nvSpPr>
        <p:spPr>
          <a:xfrm>
            <a:off x="274946" y="2655337"/>
            <a:ext cx="1346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School</a:t>
            </a:r>
          </a:p>
          <a:p>
            <a:r>
              <a:rPr lang="en-GB" sz="1200" dirty="0">
                <a:solidFill>
                  <a:schemeClr val="bg1"/>
                </a:solidFill>
              </a:rPr>
              <a:t>jordan.jones12…</a:t>
            </a:r>
            <a:endParaRPr lang="en-GB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CACFF4-AA11-1289-4436-14DA1B2D988C}"/>
              </a:ext>
            </a:extLst>
          </p:cNvPr>
          <p:cNvSpPr txBox="1"/>
          <p:nvPr/>
        </p:nvSpPr>
        <p:spPr>
          <a:xfrm>
            <a:off x="274946" y="3206419"/>
            <a:ext cx="1346462" cy="369332"/>
          </a:xfrm>
          <a:prstGeom prst="rect">
            <a:avLst/>
          </a:prstGeom>
          <a:solidFill>
            <a:srgbClr val="4472C4"/>
          </a:solidFill>
          <a:effectLst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+ Login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E248081-A509-7115-5579-D2CF92614A94}"/>
              </a:ext>
            </a:extLst>
          </p:cNvPr>
          <p:cNvSpPr/>
          <p:nvPr/>
        </p:nvSpPr>
        <p:spPr>
          <a:xfrm>
            <a:off x="274945" y="3429000"/>
            <a:ext cx="1346462" cy="1467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138525-A1DB-0038-7511-A85D10C69611}"/>
              </a:ext>
            </a:extLst>
          </p:cNvPr>
          <p:cNvSpPr txBox="1"/>
          <p:nvPr/>
        </p:nvSpPr>
        <p:spPr>
          <a:xfrm>
            <a:off x="4521303" y="34621"/>
            <a:ext cx="2886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Create/Edit Screen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E793F2-74F0-4E56-AE0F-9CAC8307106A}"/>
              </a:ext>
            </a:extLst>
          </p:cNvPr>
          <p:cNvSpPr/>
          <p:nvPr/>
        </p:nvSpPr>
        <p:spPr>
          <a:xfrm>
            <a:off x="1701659" y="622169"/>
            <a:ext cx="10124388" cy="340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Recipients (Split between a comma [,])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DAEE5D-5AEF-08AC-2789-32CBF0F12B34}"/>
              </a:ext>
            </a:extLst>
          </p:cNvPr>
          <p:cNvSpPr/>
          <p:nvPr/>
        </p:nvSpPr>
        <p:spPr>
          <a:xfrm>
            <a:off x="1701659" y="1036028"/>
            <a:ext cx="10124388" cy="340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Carbon Copies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42E606-5242-1E84-3999-96283EA7AB55}"/>
              </a:ext>
            </a:extLst>
          </p:cNvPr>
          <p:cNvSpPr/>
          <p:nvPr/>
        </p:nvSpPr>
        <p:spPr>
          <a:xfrm>
            <a:off x="1701659" y="1470887"/>
            <a:ext cx="10124388" cy="340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Blind Carbon Copies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9DE616-EF3E-BA64-4C80-17B8E68AC289}"/>
              </a:ext>
            </a:extLst>
          </p:cNvPr>
          <p:cNvSpPr/>
          <p:nvPr/>
        </p:nvSpPr>
        <p:spPr>
          <a:xfrm>
            <a:off x="1701659" y="1897313"/>
            <a:ext cx="10124388" cy="3408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Subject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66731F-8A66-C450-E3CC-806BF0978C62}"/>
              </a:ext>
            </a:extLst>
          </p:cNvPr>
          <p:cNvSpPr/>
          <p:nvPr/>
        </p:nvSpPr>
        <p:spPr>
          <a:xfrm>
            <a:off x="1701660" y="2323739"/>
            <a:ext cx="6324848" cy="29081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&lt;!Tag Name!&gt;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2ED1972-C5D1-3E99-7FED-21160D02BFBD}"/>
              </a:ext>
            </a:extLst>
          </p:cNvPr>
          <p:cNvSpPr/>
          <p:nvPr/>
        </p:nvSpPr>
        <p:spPr>
          <a:xfrm>
            <a:off x="10855556" y="6321675"/>
            <a:ext cx="955250" cy="340876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Draft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D0F7389-D8D6-63C6-4A2A-A945C4E41C55}"/>
              </a:ext>
            </a:extLst>
          </p:cNvPr>
          <p:cNvSpPr/>
          <p:nvPr/>
        </p:nvSpPr>
        <p:spPr>
          <a:xfrm>
            <a:off x="10857943" y="5873864"/>
            <a:ext cx="955250" cy="340876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Send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C868811-15CE-728C-AB5D-6A305A3D71B7}"/>
              </a:ext>
            </a:extLst>
          </p:cNvPr>
          <p:cNvSpPr/>
          <p:nvPr/>
        </p:nvSpPr>
        <p:spPr>
          <a:xfrm>
            <a:off x="8135308" y="2323739"/>
            <a:ext cx="3690739" cy="29081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3CA2EAD-8430-75B2-E0C2-0F1C25C49ACE}"/>
              </a:ext>
            </a:extLst>
          </p:cNvPr>
          <p:cNvSpPr/>
          <p:nvPr/>
        </p:nvSpPr>
        <p:spPr>
          <a:xfrm>
            <a:off x="8130205" y="2329060"/>
            <a:ext cx="3695841" cy="326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Tags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3CB10E-39FF-58A3-1648-F0FC154167F9}"/>
              </a:ext>
            </a:extLst>
          </p:cNvPr>
          <p:cNvSpPr/>
          <p:nvPr/>
        </p:nvSpPr>
        <p:spPr>
          <a:xfrm>
            <a:off x="8227841" y="2628182"/>
            <a:ext cx="2067150" cy="340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AB5D1FC2-D765-E88C-811E-CFBF6B9020C0}"/>
              </a:ext>
            </a:extLst>
          </p:cNvPr>
          <p:cNvSpPr/>
          <p:nvPr/>
        </p:nvSpPr>
        <p:spPr>
          <a:xfrm>
            <a:off x="10403791" y="2628242"/>
            <a:ext cx="321297" cy="35474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+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1384CC9-5090-C89E-6B0C-B2A848CDCF75}"/>
              </a:ext>
            </a:extLst>
          </p:cNvPr>
          <p:cNvGrpSpPr/>
          <p:nvPr/>
        </p:nvGrpSpPr>
        <p:grpSpPr>
          <a:xfrm>
            <a:off x="8224079" y="3097403"/>
            <a:ext cx="2474538" cy="331597"/>
            <a:chOff x="3818912" y="5666221"/>
            <a:chExt cx="2495080" cy="33159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C3026FE-1F8E-B22A-803F-E6FC89F97A16}"/>
                </a:ext>
              </a:extLst>
            </p:cNvPr>
            <p:cNvSpPr/>
            <p:nvPr/>
          </p:nvSpPr>
          <p:spPr>
            <a:xfrm>
              <a:off x="3818912" y="5666221"/>
              <a:ext cx="2495080" cy="3315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Tag Name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67434D39-95B3-99B4-310F-5287E8152FB2}"/>
                </a:ext>
              </a:extLst>
            </p:cNvPr>
            <p:cNvSpPr/>
            <p:nvPr/>
          </p:nvSpPr>
          <p:spPr>
            <a:xfrm>
              <a:off x="4742736" y="5687429"/>
              <a:ext cx="321297" cy="297322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+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CE9880EF-8394-CF7E-B85B-5343FC02EB38}"/>
                </a:ext>
              </a:extLst>
            </p:cNvPr>
            <p:cNvSpPr/>
            <p:nvPr/>
          </p:nvSpPr>
          <p:spPr>
            <a:xfrm>
              <a:off x="5163801" y="5678261"/>
              <a:ext cx="321297" cy="316253"/>
            </a:xfrm>
            <a:prstGeom prst="roundRect">
              <a:avLst>
                <a:gd name="adj" fmla="val 3886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X</a:t>
              </a: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E5C86A46-D10D-DFDE-2A26-B2F733B31951}"/>
              </a:ext>
            </a:extLst>
          </p:cNvPr>
          <p:cNvSpPr/>
          <p:nvPr/>
        </p:nvSpPr>
        <p:spPr>
          <a:xfrm>
            <a:off x="11533816" y="3072489"/>
            <a:ext cx="197568" cy="20079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A61B4A8-4E04-F2CA-8135-23076D6F4611}"/>
              </a:ext>
            </a:extLst>
          </p:cNvPr>
          <p:cNvSpPr/>
          <p:nvPr/>
        </p:nvSpPr>
        <p:spPr>
          <a:xfrm>
            <a:off x="1701659" y="5652457"/>
            <a:ext cx="2356701" cy="340876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Select Attachment File(s)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AD96B2C-6FC4-DF30-C39B-C61E32CE25BC}"/>
              </a:ext>
            </a:extLst>
          </p:cNvPr>
          <p:cNvSpPr/>
          <p:nvPr/>
        </p:nvSpPr>
        <p:spPr>
          <a:xfrm>
            <a:off x="4140987" y="5676320"/>
            <a:ext cx="980472" cy="2865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u="sng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image.png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A1EA417-6254-1F29-7B0F-C463FC60A3EE}"/>
              </a:ext>
            </a:extLst>
          </p:cNvPr>
          <p:cNvSpPr/>
          <p:nvPr/>
        </p:nvSpPr>
        <p:spPr>
          <a:xfrm>
            <a:off x="5081628" y="5716352"/>
            <a:ext cx="220308" cy="234801"/>
          </a:xfrm>
          <a:prstGeom prst="roundRect">
            <a:avLst>
              <a:gd name="adj" fmla="val 388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X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3D4E6F2-9A26-9161-C949-0B119F8FE2A8}"/>
              </a:ext>
            </a:extLst>
          </p:cNvPr>
          <p:cNvSpPr txBox="1"/>
          <p:nvPr/>
        </p:nvSpPr>
        <p:spPr>
          <a:xfrm rot="16200000">
            <a:off x="11534264" y="3084533"/>
            <a:ext cx="179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&gt;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2F11D56-6D16-EA55-103D-43A39E5510D3}"/>
              </a:ext>
            </a:extLst>
          </p:cNvPr>
          <p:cNvSpPr txBox="1"/>
          <p:nvPr/>
        </p:nvSpPr>
        <p:spPr>
          <a:xfrm rot="5400000">
            <a:off x="11567214" y="4739236"/>
            <a:ext cx="179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&gt;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BB1DAD8-5252-0F05-FA0B-46F007A589E3}"/>
              </a:ext>
            </a:extLst>
          </p:cNvPr>
          <p:cNvGrpSpPr/>
          <p:nvPr/>
        </p:nvGrpSpPr>
        <p:grpSpPr>
          <a:xfrm>
            <a:off x="10461807" y="5659101"/>
            <a:ext cx="323425" cy="1039881"/>
            <a:chOff x="8507196" y="5326706"/>
            <a:chExt cx="323425" cy="1349386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8DAFE2C-C9B1-D7B8-37CC-79E69CC50CC5}"/>
                </a:ext>
              </a:extLst>
            </p:cNvPr>
            <p:cNvSpPr/>
            <p:nvPr/>
          </p:nvSpPr>
          <p:spPr>
            <a:xfrm>
              <a:off x="8568965" y="5326706"/>
              <a:ext cx="212104" cy="13493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4D972D1-7D48-0E77-D881-D4E8A7880FC0}"/>
                </a:ext>
              </a:extLst>
            </p:cNvPr>
            <p:cNvSpPr txBox="1"/>
            <p:nvPr/>
          </p:nvSpPr>
          <p:spPr>
            <a:xfrm rot="5400000">
              <a:off x="8597794" y="6320046"/>
              <a:ext cx="1578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&gt;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8C11C9E-A141-9E7F-A09C-5CAC7E1475F0}"/>
                </a:ext>
              </a:extLst>
            </p:cNvPr>
            <p:cNvSpPr txBox="1"/>
            <p:nvPr/>
          </p:nvSpPr>
          <p:spPr>
            <a:xfrm rot="16200000">
              <a:off x="8571530" y="5363308"/>
              <a:ext cx="1791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&gt;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AEED250-EA70-5113-DCB4-29253936E1A5}"/>
              </a:ext>
            </a:extLst>
          </p:cNvPr>
          <p:cNvGrpSpPr/>
          <p:nvPr/>
        </p:nvGrpSpPr>
        <p:grpSpPr>
          <a:xfrm>
            <a:off x="8239469" y="3543417"/>
            <a:ext cx="2602759" cy="331597"/>
            <a:chOff x="3818912" y="5666221"/>
            <a:chExt cx="2624365" cy="33159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FEEB65A-C8BE-4F41-1C8D-E59285FCAC43}"/>
                </a:ext>
              </a:extLst>
            </p:cNvPr>
            <p:cNvSpPr/>
            <p:nvPr/>
          </p:nvSpPr>
          <p:spPr>
            <a:xfrm>
              <a:off x="3818912" y="5666221"/>
              <a:ext cx="2495080" cy="3315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Tag Name (List)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280E8282-2920-6819-E44E-ED937A5C631B}"/>
                </a:ext>
              </a:extLst>
            </p:cNvPr>
            <p:cNvSpPr/>
            <p:nvPr/>
          </p:nvSpPr>
          <p:spPr>
            <a:xfrm>
              <a:off x="5656781" y="5683081"/>
              <a:ext cx="321297" cy="297322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+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1C1F853A-1C8A-A14E-3A69-17D8B0782F76}"/>
                </a:ext>
              </a:extLst>
            </p:cNvPr>
            <p:cNvSpPr/>
            <p:nvPr/>
          </p:nvSpPr>
          <p:spPr>
            <a:xfrm>
              <a:off x="6121980" y="5670278"/>
              <a:ext cx="321297" cy="316253"/>
            </a:xfrm>
            <a:prstGeom prst="roundRect">
              <a:avLst>
                <a:gd name="adj" fmla="val 3886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X</a:t>
              </a:r>
            </a:p>
          </p:txBody>
        </p:sp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3BA1C3A-9F12-D635-F63E-A2884187EE54}"/>
              </a:ext>
            </a:extLst>
          </p:cNvPr>
          <p:cNvSpPr/>
          <p:nvPr/>
        </p:nvSpPr>
        <p:spPr>
          <a:xfrm>
            <a:off x="10794989" y="2643746"/>
            <a:ext cx="955250" cy="326277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+ (List)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9B74B51-4DD6-86B0-4740-E2B6EEA2797B}"/>
              </a:ext>
            </a:extLst>
          </p:cNvPr>
          <p:cNvSpPr/>
          <p:nvPr/>
        </p:nvSpPr>
        <p:spPr>
          <a:xfrm>
            <a:off x="1763092" y="4960132"/>
            <a:ext cx="915566" cy="2026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Arial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22390B9-4AF7-53A9-F866-A40D10446553}"/>
              </a:ext>
            </a:extLst>
          </p:cNvPr>
          <p:cNvSpPr/>
          <p:nvPr/>
        </p:nvSpPr>
        <p:spPr>
          <a:xfrm>
            <a:off x="2782353" y="4960132"/>
            <a:ext cx="623201" cy="2026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50" dirty="0">
                <a:solidFill>
                  <a:schemeClr val="tx1"/>
                </a:solidFill>
                <a:cs typeface="Raavi" panose="020B0502040204020203" pitchFamily="34" charset="0"/>
              </a:rPr>
              <a:t>12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1C5D492-E364-1C96-5622-BAF0711330C1}"/>
              </a:ext>
            </a:extLst>
          </p:cNvPr>
          <p:cNvSpPr txBox="1"/>
          <p:nvPr/>
        </p:nvSpPr>
        <p:spPr>
          <a:xfrm rot="5400000">
            <a:off x="3223745" y="4922958"/>
            <a:ext cx="1791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&gt;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A2732E2-6F6F-E712-BAA2-7B9DB2FF248A}"/>
              </a:ext>
            </a:extLst>
          </p:cNvPr>
          <p:cNvSpPr txBox="1"/>
          <p:nvPr/>
        </p:nvSpPr>
        <p:spPr>
          <a:xfrm rot="5400000">
            <a:off x="2488881" y="4922957"/>
            <a:ext cx="1791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&gt;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4691F2A-5FFE-3646-DB7F-410E00B929EE}"/>
              </a:ext>
            </a:extLst>
          </p:cNvPr>
          <p:cNvSpPr/>
          <p:nvPr/>
        </p:nvSpPr>
        <p:spPr>
          <a:xfrm>
            <a:off x="3540105" y="4960132"/>
            <a:ext cx="246221" cy="2026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88C0F51-341E-834E-C375-4399C8B8473B}"/>
              </a:ext>
            </a:extLst>
          </p:cNvPr>
          <p:cNvSpPr/>
          <p:nvPr/>
        </p:nvSpPr>
        <p:spPr>
          <a:xfrm>
            <a:off x="3920877" y="4956513"/>
            <a:ext cx="246221" cy="2026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i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1EDB2D9-33BE-4093-9EF3-4C782082C65A}"/>
              </a:ext>
            </a:extLst>
          </p:cNvPr>
          <p:cNvSpPr/>
          <p:nvPr/>
        </p:nvSpPr>
        <p:spPr>
          <a:xfrm>
            <a:off x="4301649" y="4956513"/>
            <a:ext cx="246221" cy="2026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strike="sngStrike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27EBA7E-776E-B18F-2BC7-0F9B62708948}"/>
              </a:ext>
            </a:extLst>
          </p:cNvPr>
          <p:cNvSpPr/>
          <p:nvPr/>
        </p:nvSpPr>
        <p:spPr>
          <a:xfrm>
            <a:off x="4682421" y="4956512"/>
            <a:ext cx="304487" cy="2026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S</a:t>
            </a:r>
            <a:r>
              <a:rPr lang="en-GB" sz="1000" baseline="-25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5E095C2-88B3-2B92-F0B0-4602C3101949}"/>
              </a:ext>
            </a:extLst>
          </p:cNvPr>
          <p:cNvSpPr/>
          <p:nvPr/>
        </p:nvSpPr>
        <p:spPr>
          <a:xfrm>
            <a:off x="5121459" y="4956512"/>
            <a:ext cx="304487" cy="2026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S</a:t>
            </a:r>
            <a:r>
              <a:rPr lang="en-GB" sz="1000" baseline="30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F277E03-DA92-927D-611C-2B284E74C933}"/>
              </a:ext>
            </a:extLst>
          </p:cNvPr>
          <p:cNvSpPr/>
          <p:nvPr/>
        </p:nvSpPr>
        <p:spPr>
          <a:xfrm>
            <a:off x="5560497" y="4956512"/>
            <a:ext cx="246221" cy="2026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u="sng" dirty="0">
                <a:solidFill>
                  <a:schemeClr val="tx1"/>
                </a:solidFill>
              </a:rPr>
              <a:t>U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B37B151-90E0-B9B3-1CE9-04070989216D}"/>
              </a:ext>
            </a:extLst>
          </p:cNvPr>
          <p:cNvGrpSpPr/>
          <p:nvPr/>
        </p:nvGrpSpPr>
        <p:grpSpPr>
          <a:xfrm>
            <a:off x="5941061" y="4929399"/>
            <a:ext cx="399077" cy="229724"/>
            <a:chOff x="5964507" y="4929399"/>
            <a:chExt cx="399077" cy="229724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559B120-7D3D-7EAF-0D43-2857F9ADB0F6}"/>
                </a:ext>
              </a:extLst>
            </p:cNvPr>
            <p:cNvSpPr/>
            <p:nvPr/>
          </p:nvSpPr>
          <p:spPr>
            <a:xfrm>
              <a:off x="5964507" y="4956512"/>
              <a:ext cx="391667" cy="2026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000" b="0" i="0" dirty="0">
                  <a:solidFill>
                    <a:srgbClr val="202124"/>
                  </a:solidFill>
                  <a:effectLst/>
                  <a:latin typeface="arial" panose="020B0604020202020204" pitchFamily="34" charset="0"/>
                </a:rPr>
                <a:t>•</a:t>
              </a:r>
              <a:endParaRPr lang="en-GB" sz="1000" u="sng" dirty="0">
                <a:solidFill>
                  <a:schemeClr val="tx1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4C71ABD-7AEE-835A-97C0-6BD48D66D654}"/>
                </a:ext>
              </a:extLst>
            </p:cNvPr>
            <p:cNvSpPr txBox="1"/>
            <p:nvPr/>
          </p:nvSpPr>
          <p:spPr>
            <a:xfrm rot="5400000">
              <a:off x="6150919" y="4895843"/>
              <a:ext cx="1791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&gt;</a:t>
              </a:r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D08CF671-422C-DF58-F788-0450DA284667}"/>
              </a:ext>
            </a:extLst>
          </p:cNvPr>
          <p:cNvSpPr/>
          <p:nvPr/>
        </p:nvSpPr>
        <p:spPr>
          <a:xfrm>
            <a:off x="6461630" y="4965151"/>
            <a:ext cx="391667" cy="2026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>
                <a:solidFill>
                  <a:srgbClr val="202124"/>
                </a:solidFill>
                <a:latin typeface="arial" panose="020B0604020202020204" pitchFamily="34" charset="0"/>
              </a:rPr>
              <a:t>1.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C632ED7-1F05-ACA6-9A62-316B95985CBF}"/>
              </a:ext>
            </a:extLst>
          </p:cNvPr>
          <p:cNvSpPr txBox="1"/>
          <p:nvPr/>
        </p:nvSpPr>
        <p:spPr>
          <a:xfrm rot="5400000">
            <a:off x="6668182" y="4908318"/>
            <a:ext cx="1791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&gt;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6F75FD6-586F-F54B-CD3E-6498D9FE81C3}"/>
              </a:ext>
            </a:extLst>
          </p:cNvPr>
          <p:cNvGrpSpPr/>
          <p:nvPr/>
        </p:nvGrpSpPr>
        <p:grpSpPr>
          <a:xfrm>
            <a:off x="9517683" y="3580436"/>
            <a:ext cx="399077" cy="229724"/>
            <a:chOff x="5964507" y="4929399"/>
            <a:chExt cx="399077" cy="229724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1662427-E947-6608-47F2-AA1EE8A8019B}"/>
                </a:ext>
              </a:extLst>
            </p:cNvPr>
            <p:cNvSpPr/>
            <p:nvPr/>
          </p:nvSpPr>
          <p:spPr>
            <a:xfrm>
              <a:off x="5964507" y="4956512"/>
              <a:ext cx="391667" cy="2026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000" b="0" i="0" dirty="0">
                  <a:solidFill>
                    <a:srgbClr val="202124"/>
                  </a:solidFill>
                  <a:effectLst/>
                  <a:latin typeface="arial" panose="020B0604020202020204" pitchFamily="34" charset="0"/>
                </a:rPr>
                <a:t>•</a:t>
              </a:r>
              <a:endParaRPr lang="en-GB" sz="1000" u="sng" dirty="0">
                <a:solidFill>
                  <a:schemeClr val="tx1"/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F80BBE0-7433-E610-3D93-6AB2349D4DF1}"/>
                </a:ext>
              </a:extLst>
            </p:cNvPr>
            <p:cNvSpPr txBox="1"/>
            <p:nvPr/>
          </p:nvSpPr>
          <p:spPr>
            <a:xfrm rot="5400000">
              <a:off x="6150919" y="4895843"/>
              <a:ext cx="1791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&gt;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50E7B0DD-FBAB-FC1C-5EBF-3FFC25902A61}"/>
              </a:ext>
            </a:extLst>
          </p:cNvPr>
          <p:cNvSpPr/>
          <p:nvPr/>
        </p:nvSpPr>
        <p:spPr>
          <a:xfrm>
            <a:off x="4140987" y="6114516"/>
            <a:ext cx="980472" cy="2865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u="sng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music.mp3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162FD44-767F-6E2F-4C11-4BADB7F33313}"/>
              </a:ext>
            </a:extLst>
          </p:cNvPr>
          <p:cNvSpPr/>
          <p:nvPr/>
        </p:nvSpPr>
        <p:spPr>
          <a:xfrm>
            <a:off x="5081628" y="6159578"/>
            <a:ext cx="220308" cy="234801"/>
          </a:xfrm>
          <a:prstGeom prst="roundRect">
            <a:avLst>
              <a:gd name="adj" fmla="val 388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700088-2A27-EC68-8AEB-40FDAA20BC8C}"/>
              </a:ext>
            </a:extLst>
          </p:cNvPr>
          <p:cNvSpPr txBox="1"/>
          <p:nvPr/>
        </p:nvSpPr>
        <p:spPr>
          <a:xfrm>
            <a:off x="2220875" y="5382102"/>
            <a:ext cx="91130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</a:rPr>
              <a:t>Error!!!</a:t>
            </a:r>
          </a:p>
        </p:txBody>
      </p:sp>
    </p:spTree>
    <p:extLst>
      <p:ext uri="{BB962C8B-B14F-4D97-AF65-F5344CB8AC3E}">
        <p14:creationId xmlns:p14="http://schemas.microsoft.com/office/powerpoint/2010/main" val="3711961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7CC013E-FD1C-ADB6-090C-1AEE61C219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0"/>
          </a:blip>
          <a:srcRect b="4605"/>
          <a:stretch/>
        </p:blipFill>
        <p:spPr>
          <a:xfrm>
            <a:off x="274947" y="527900"/>
            <a:ext cx="11642103" cy="62471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9C7C81A-C0B6-F2CE-5E91-1A2CD8D71FCC}"/>
              </a:ext>
            </a:extLst>
          </p:cNvPr>
          <p:cNvSpPr/>
          <p:nvPr/>
        </p:nvSpPr>
        <p:spPr>
          <a:xfrm>
            <a:off x="274947" y="527901"/>
            <a:ext cx="1346462" cy="62471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813CE-C806-3395-F138-13EF6D1B9A2B}"/>
              </a:ext>
            </a:extLst>
          </p:cNvPr>
          <p:cNvSpPr txBox="1"/>
          <p:nvPr/>
        </p:nvSpPr>
        <p:spPr>
          <a:xfrm>
            <a:off x="274947" y="531678"/>
            <a:ext cx="2138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Accounts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D5E7AD-77A5-DB31-0231-B6B600992231}"/>
              </a:ext>
            </a:extLst>
          </p:cNvPr>
          <p:cNvSpPr txBox="1"/>
          <p:nvPr/>
        </p:nvSpPr>
        <p:spPr>
          <a:xfrm>
            <a:off x="274946" y="3484869"/>
            <a:ext cx="1346462" cy="3259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GB" sz="2400" b="1" dirty="0">
                <a:solidFill>
                  <a:schemeClr val="bg1"/>
                </a:solidFill>
              </a:rPr>
              <a:t>Options</a:t>
            </a:r>
          </a:p>
          <a:p>
            <a:pPr>
              <a:lnSpc>
                <a:spcPts val="3750"/>
              </a:lnSpc>
            </a:pPr>
            <a:r>
              <a:rPr lang="en-GB" b="1" dirty="0">
                <a:solidFill>
                  <a:schemeClr val="bg1"/>
                </a:solidFill>
              </a:rPr>
              <a:t>+ Create</a:t>
            </a:r>
          </a:p>
          <a:p>
            <a:pPr>
              <a:lnSpc>
                <a:spcPts val="3750"/>
              </a:lnSpc>
            </a:pPr>
            <a:r>
              <a:rPr lang="en-GB" dirty="0">
                <a:solidFill>
                  <a:schemeClr val="bg1"/>
                </a:solidFill>
              </a:rPr>
              <a:t>Inbox</a:t>
            </a:r>
          </a:p>
          <a:p>
            <a:pPr>
              <a:lnSpc>
                <a:spcPts val="3500"/>
              </a:lnSpc>
            </a:pPr>
            <a:r>
              <a:rPr lang="en-GB" dirty="0">
                <a:solidFill>
                  <a:schemeClr val="bg1"/>
                </a:solidFill>
              </a:rPr>
              <a:t>Drafts</a:t>
            </a:r>
          </a:p>
          <a:p>
            <a:pPr>
              <a:lnSpc>
                <a:spcPts val="3500"/>
              </a:lnSpc>
            </a:pPr>
            <a:r>
              <a:rPr lang="en-GB" dirty="0">
                <a:solidFill>
                  <a:schemeClr val="bg1"/>
                </a:solidFill>
              </a:rPr>
              <a:t>Sent</a:t>
            </a:r>
          </a:p>
          <a:p>
            <a:pPr>
              <a:lnSpc>
                <a:spcPts val="3500"/>
              </a:lnSpc>
            </a:pPr>
            <a:r>
              <a:rPr lang="en-GB" dirty="0">
                <a:solidFill>
                  <a:schemeClr val="bg1"/>
                </a:solidFill>
              </a:rPr>
              <a:t>Spam</a:t>
            </a:r>
          </a:p>
          <a:p>
            <a:pPr>
              <a:lnSpc>
                <a:spcPts val="3500"/>
              </a:lnSpc>
            </a:pPr>
            <a:r>
              <a:rPr lang="en-GB" dirty="0">
                <a:solidFill>
                  <a:schemeClr val="bg1"/>
                </a:solidFill>
              </a:rPr>
              <a:t>Bin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08178B-D51C-D6F4-C4E0-D321F065B090}"/>
              </a:ext>
            </a:extLst>
          </p:cNvPr>
          <p:cNvSpPr txBox="1"/>
          <p:nvPr/>
        </p:nvSpPr>
        <p:spPr>
          <a:xfrm>
            <a:off x="274946" y="993343"/>
            <a:ext cx="1346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Personal</a:t>
            </a:r>
          </a:p>
          <a:p>
            <a:r>
              <a:rPr lang="en-GB" sz="1200" b="1" dirty="0">
                <a:solidFill>
                  <a:schemeClr val="bg1"/>
                </a:solidFill>
              </a:rPr>
              <a:t>jordan.jones090…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30AF21-6681-8946-B332-45A4A4D14D10}"/>
              </a:ext>
            </a:extLst>
          </p:cNvPr>
          <p:cNvSpPr txBox="1"/>
          <p:nvPr/>
        </p:nvSpPr>
        <p:spPr>
          <a:xfrm>
            <a:off x="261589" y="1547341"/>
            <a:ext cx="1346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Work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jordan.joneswor</a:t>
            </a:r>
            <a:r>
              <a:rPr lang="en-GB" sz="1200" dirty="0">
                <a:solidFill>
                  <a:schemeClr val="bg1"/>
                </a:solidFill>
              </a:rPr>
              <a:t>…</a:t>
            </a:r>
            <a:endParaRPr lang="en-GB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463A65-45BB-2D1A-00F8-AA71F663DD55}"/>
              </a:ext>
            </a:extLst>
          </p:cNvPr>
          <p:cNvSpPr txBox="1"/>
          <p:nvPr/>
        </p:nvSpPr>
        <p:spPr>
          <a:xfrm>
            <a:off x="274946" y="2104255"/>
            <a:ext cx="1346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University</a:t>
            </a:r>
          </a:p>
          <a:p>
            <a:r>
              <a:rPr lang="en-GB" sz="1200" dirty="0">
                <a:solidFill>
                  <a:schemeClr val="bg1"/>
                </a:solidFill>
              </a:rPr>
              <a:t>1910397@swan…</a:t>
            </a:r>
            <a:endParaRPr lang="en-GB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F0B126-07B7-C649-A1C2-20C386763680}"/>
              </a:ext>
            </a:extLst>
          </p:cNvPr>
          <p:cNvSpPr txBox="1"/>
          <p:nvPr/>
        </p:nvSpPr>
        <p:spPr>
          <a:xfrm>
            <a:off x="274946" y="2101339"/>
            <a:ext cx="1346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University</a:t>
            </a:r>
          </a:p>
          <a:p>
            <a:r>
              <a:rPr lang="en-GB" sz="1200" dirty="0">
                <a:solidFill>
                  <a:schemeClr val="bg1"/>
                </a:solidFill>
              </a:rPr>
              <a:t>1910397@swan…</a:t>
            </a:r>
            <a:endParaRPr lang="en-GB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4984DB-3591-026F-03E3-CD6220B4A076}"/>
              </a:ext>
            </a:extLst>
          </p:cNvPr>
          <p:cNvSpPr txBox="1"/>
          <p:nvPr/>
        </p:nvSpPr>
        <p:spPr>
          <a:xfrm>
            <a:off x="274946" y="2655337"/>
            <a:ext cx="1346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School</a:t>
            </a:r>
          </a:p>
          <a:p>
            <a:r>
              <a:rPr lang="en-GB" sz="1200" dirty="0">
                <a:solidFill>
                  <a:schemeClr val="bg1"/>
                </a:solidFill>
              </a:rPr>
              <a:t>jordan.jones12…</a:t>
            </a:r>
            <a:endParaRPr lang="en-GB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CACFF4-AA11-1289-4436-14DA1B2D988C}"/>
              </a:ext>
            </a:extLst>
          </p:cNvPr>
          <p:cNvSpPr txBox="1"/>
          <p:nvPr/>
        </p:nvSpPr>
        <p:spPr>
          <a:xfrm>
            <a:off x="274946" y="3206419"/>
            <a:ext cx="1346462" cy="369332"/>
          </a:xfrm>
          <a:prstGeom prst="rect">
            <a:avLst/>
          </a:prstGeom>
          <a:solidFill>
            <a:srgbClr val="4472C4"/>
          </a:solidFill>
          <a:effectLst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+ Login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E248081-A509-7115-5579-D2CF92614A94}"/>
              </a:ext>
            </a:extLst>
          </p:cNvPr>
          <p:cNvSpPr/>
          <p:nvPr/>
        </p:nvSpPr>
        <p:spPr>
          <a:xfrm>
            <a:off x="274945" y="3429000"/>
            <a:ext cx="1346462" cy="1467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138525-A1DB-0038-7511-A85D10C69611}"/>
              </a:ext>
            </a:extLst>
          </p:cNvPr>
          <p:cNvSpPr txBox="1"/>
          <p:nvPr/>
        </p:nvSpPr>
        <p:spPr>
          <a:xfrm>
            <a:off x="4980495" y="19102"/>
            <a:ext cx="2231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Tags Screen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FFF6A1-9A87-DE96-022F-4BDC9F3F7B7A}"/>
              </a:ext>
            </a:extLst>
          </p:cNvPr>
          <p:cNvSpPr/>
          <p:nvPr/>
        </p:nvSpPr>
        <p:spPr>
          <a:xfrm>
            <a:off x="1743959" y="612742"/>
            <a:ext cx="3629319" cy="3806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jordan.jones090101@gmail.com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C1EBA7-E58A-FC85-A905-537EDAB036C7}"/>
              </a:ext>
            </a:extLst>
          </p:cNvPr>
          <p:cNvSpPr txBox="1"/>
          <p:nvPr/>
        </p:nvSpPr>
        <p:spPr>
          <a:xfrm rot="5400000">
            <a:off x="5075606" y="577844"/>
            <a:ext cx="17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2B5D59-8B2A-68BB-9F7A-7D9C9D3635D4}"/>
              </a:ext>
            </a:extLst>
          </p:cNvPr>
          <p:cNvSpPr/>
          <p:nvPr/>
        </p:nvSpPr>
        <p:spPr>
          <a:xfrm>
            <a:off x="3090419" y="1203046"/>
            <a:ext cx="3629319" cy="340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305F35-BA23-95DC-BA1C-00A23644E0E9}"/>
              </a:ext>
            </a:extLst>
          </p:cNvPr>
          <p:cNvSpPr/>
          <p:nvPr/>
        </p:nvSpPr>
        <p:spPr>
          <a:xfrm>
            <a:off x="1743959" y="1196207"/>
            <a:ext cx="904858" cy="340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tx1"/>
                </a:solidFill>
                <a:cs typeface="Arial" panose="020B0604020202020204" pitchFamily="34" charset="0"/>
              </a:rPr>
              <a:t>Tag Name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C50C814-D03F-0A4C-73AA-2656AF0731C5}"/>
              </a:ext>
            </a:extLst>
          </p:cNvPr>
          <p:cNvSpPr/>
          <p:nvPr/>
        </p:nvSpPr>
        <p:spPr>
          <a:xfrm>
            <a:off x="3090420" y="1767407"/>
            <a:ext cx="3629319" cy="340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38C5682-F37D-7D72-2DBD-4F39C44B912B}"/>
              </a:ext>
            </a:extLst>
          </p:cNvPr>
          <p:cNvSpPr/>
          <p:nvPr/>
        </p:nvSpPr>
        <p:spPr>
          <a:xfrm>
            <a:off x="1743958" y="1753625"/>
            <a:ext cx="1346462" cy="340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tx1"/>
                </a:solidFill>
                <a:cs typeface="Arial" panose="020B0604020202020204" pitchFamily="34" charset="0"/>
              </a:rPr>
              <a:t>Tag Name (List)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76363DC-AFD7-E404-F5D6-DAC72342B54E}"/>
              </a:ext>
            </a:extLst>
          </p:cNvPr>
          <p:cNvSpPr/>
          <p:nvPr/>
        </p:nvSpPr>
        <p:spPr>
          <a:xfrm>
            <a:off x="3090419" y="2207900"/>
            <a:ext cx="3629319" cy="340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5E0F90-C265-3A11-BF2B-6EF7C74696C3}"/>
              </a:ext>
            </a:extLst>
          </p:cNvPr>
          <p:cNvSpPr/>
          <p:nvPr/>
        </p:nvSpPr>
        <p:spPr>
          <a:xfrm>
            <a:off x="3090418" y="2642342"/>
            <a:ext cx="3629319" cy="340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8C93DDA-AA98-CC8D-4E03-56263C073BED}"/>
              </a:ext>
            </a:extLst>
          </p:cNvPr>
          <p:cNvSpPr/>
          <p:nvPr/>
        </p:nvSpPr>
        <p:spPr>
          <a:xfrm rot="5400000">
            <a:off x="6902193" y="2239465"/>
            <a:ext cx="321297" cy="297322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&lt;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D62FD65-5A6D-3D5A-D2D8-AC016560D2FA}"/>
              </a:ext>
            </a:extLst>
          </p:cNvPr>
          <p:cNvSpPr/>
          <p:nvPr/>
        </p:nvSpPr>
        <p:spPr>
          <a:xfrm rot="5400000">
            <a:off x="6902194" y="2654329"/>
            <a:ext cx="321297" cy="297322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&lt;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2D5E943-A841-4BDE-00EE-641226F18B57}"/>
              </a:ext>
            </a:extLst>
          </p:cNvPr>
          <p:cNvSpPr/>
          <p:nvPr/>
        </p:nvSpPr>
        <p:spPr>
          <a:xfrm rot="16200000">
            <a:off x="7356004" y="2239465"/>
            <a:ext cx="321297" cy="297322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&lt;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4C3ED2EC-8E26-5893-2202-45755517B533}"/>
              </a:ext>
            </a:extLst>
          </p:cNvPr>
          <p:cNvSpPr/>
          <p:nvPr/>
        </p:nvSpPr>
        <p:spPr>
          <a:xfrm rot="16200000">
            <a:off x="7360057" y="1768343"/>
            <a:ext cx="321297" cy="297322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&lt;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D2E898B-65EB-BDF1-7D16-3B80577076DD}"/>
              </a:ext>
            </a:extLst>
          </p:cNvPr>
          <p:cNvSpPr/>
          <p:nvPr/>
        </p:nvSpPr>
        <p:spPr>
          <a:xfrm>
            <a:off x="7856884" y="1753625"/>
            <a:ext cx="318652" cy="316253"/>
          </a:xfrm>
          <a:prstGeom prst="roundRect">
            <a:avLst>
              <a:gd name="adj" fmla="val 388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X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51BDD81D-9EAD-6BC9-C6B2-8CC647571DC9}"/>
              </a:ext>
            </a:extLst>
          </p:cNvPr>
          <p:cNvSpPr/>
          <p:nvPr/>
        </p:nvSpPr>
        <p:spPr>
          <a:xfrm>
            <a:off x="7870098" y="2207900"/>
            <a:ext cx="318652" cy="316253"/>
          </a:xfrm>
          <a:prstGeom prst="roundRect">
            <a:avLst>
              <a:gd name="adj" fmla="val 388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X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B4AFB3CC-FB9A-662C-6D2E-415A786E6612}"/>
              </a:ext>
            </a:extLst>
          </p:cNvPr>
          <p:cNvSpPr/>
          <p:nvPr/>
        </p:nvSpPr>
        <p:spPr>
          <a:xfrm>
            <a:off x="7870098" y="2662175"/>
            <a:ext cx="318652" cy="316253"/>
          </a:xfrm>
          <a:prstGeom prst="roundRect">
            <a:avLst>
              <a:gd name="adj" fmla="val 388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X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104A4066-933D-7FD8-1B20-EB4AE99ACCF8}"/>
              </a:ext>
            </a:extLst>
          </p:cNvPr>
          <p:cNvSpPr/>
          <p:nvPr/>
        </p:nvSpPr>
        <p:spPr>
          <a:xfrm rot="16200000">
            <a:off x="8351066" y="1760568"/>
            <a:ext cx="321297" cy="297322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+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0C0C3531-B8A5-9290-8887-B5A77B06647A}"/>
              </a:ext>
            </a:extLst>
          </p:cNvPr>
          <p:cNvSpPr/>
          <p:nvPr/>
        </p:nvSpPr>
        <p:spPr>
          <a:xfrm>
            <a:off x="1743958" y="3430512"/>
            <a:ext cx="955250" cy="340876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Send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A78F7A3F-AE60-D11D-ECFD-7C5559A2B8CD}"/>
              </a:ext>
            </a:extLst>
          </p:cNvPr>
          <p:cNvSpPr/>
          <p:nvPr/>
        </p:nvSpPr>
        <p:spPr>
          <a:xfrm>
            <a:off x="2834917" y="3432781"/>
            <a:ext cx="955250" cy="34087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Cancel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78716E-110C-BC8A-2CA0-5F45DC19073B}"/>
              </a:ext>
            </a:extLst>
          </p:cNvPr>
          <p:cNvSpPr txBox="1"/>
          <p:nvPr/>
        </p:nvSpPr>
        <p:spPr>
          <a:xfrm>
            <a:off x="1743958" y="3100411"/>
            <a:ext cx="707025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</a:rPr>
              <a:t>Error!!!</a:t>
            </a:r>
          </a:p>
        </p:txBody>
      </p:sp>
    </p:spTree>
    <p:extLst>
      <p:ext uri="{BB962C8B-B14F-4D97-AF65-F5344CB8AC3E}">
        <p14:creationId xmlns:p14="http://schemas.microsoft.com/office/powerpoint/2010/main" val="2714096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3661</TotalTime>
  <Words>285</Words>
  <Application>Microsoft Office PowerPoint</Application>
  <PresentationFormat>Widescreen</PresentationFormat>
  <Paragraphs>148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</dc:creator>
  <cp:lastModifiedBy>Jordan</cp:lastModifiedBy>
  <cp:revision>17</cp:revision>
  <dcterms:created xsi:type="dcterms:W3CDTF">2022-10-06T07:57:59Z</dcterms:created>
  <dcterms:modified xsi:type="dcterms:W3CDTF">2023-04-10T16:34:37Z</dcterms:modified>
</cp:coreProperties>
</file>