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97" autoAdjust="0"/>
    <p:restoredTop sz="94660"/>
  </p:normalViewPr>
  <p:slideViewPr>
    <p:cSldViewPr snapToGrid="0">
      <p:cViewPr>
        <p:scale>
          <a:sx n="75" d="100"/>
          <a:sy n="75" d="100"/>
        </p:scale>
        <p:origin x="508" y="19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2E162-7090-76E3-E314-98D4473FE9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5B2766-EF21-70CF-90D9-F8688D98AD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48321-D4C7-263A-A616-F3646B7C1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D6C9C-0FBA-4CB1-890B-21B7E00B9C5E}" type="datetimeFigureOut">
              <a:rPr lang="en-GB" smtClean="0"/>
              <a:t>10/04/2023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87D52-B7F4-A40F-82D5-9A908BA76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71E15-467A-26D7-EEBC-0AC914F1D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2708-F45D-4633-9B7F-8FE0147389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991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8989C-5C3B-7132-46DC-6D9AB33EE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45161C-44A9-03F3-1A2D-F3D5DB882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F9D1F-27DE-17A4-65F1-7FBE014E2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D6C9C-0FBA-4CB1-890B-21B7E00B9C5E}" type="datetimeFigureOut">
              <a:rPr lang="en-GB" smtClean="0"/>
              <a:t>10/04/2023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37007-44FE-FE90-209B-F74BED292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16EC7-34CE-F065-1556-25C949748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2708-F45D-4633-9B7F-8FE0147389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01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49A4E2-ABF4-BC2C-2FF1-FD1DC7451B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0CAC70-1395-D039-B8FE-753E1B659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AD764-4C35-CFF0-2134-4CF31309B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D6C9C-0FBA-4CB1-890B-21B7E00B9C5E}" type="datetimeFigureOut">
              <a:rPr lang="en-GB" smtClean="0"/>
              <a:t>10/04/2023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95419-BA92-B79B-5146-728E69615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E8E18-A55F-B413-3F9D-F48F5AF0D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2708-F45D-4633-9B7F-8FE0147389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766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9F617-7A20-2F04-634E-E5B485259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672C9-2C7A-981D-A762-432CBBC0C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2DC8A-DB9A-0B5D-817A-48D94892A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D6C9C-0FBA-4CB1-890B-21B7E00B9C5E}" type="datetimeFigureOut">
              <a:rPr lang="en-GB" smtClean="0"/>
              <a:t>10/04/2023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37EF3-70E1-F4B2-AC49-9CB77F453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0EB72-D2E2-FD31-E768-5C6B53A2A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2708-F45D-4633-9B7F-8FE0147389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911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FB08B-9946-7422-6E15-56A97903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28D9F-3EDB-1EEB-6475-C6237CD90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2BFA5-20DB-3292-489D-0317FF5ED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D6C9C-0FBA-4CB1-890B-21B7E00B9C5E}" type="datetimeFigureOut">
              <a:rPr lang="en-GB" smtClean="0"/>
              <a:t>10/04/2023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F9078-6C5F-00B1-DF82-1204D0765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A70BC-CDEC-6087-67A5-4E704115F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2708-F45D-4633-9B7F-8FE0147389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267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C9AC3-89F1-69BA-1D26-A332C7521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D67D7-632C-CF60-238C-26B8843A1A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BB265B-1F70-8F6C-C865-F51980EB06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9262D8-B660-ECB5-0022-D038BD53A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D6C9C-0FBA-4CB1-890B-21B7E00B9C5E}" type="datetimeFigureOut">
              <a:rPr lang="en-GB" smtClean="0"/>
              <a:t>10/04/2023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8A4962-8C8F-E020-D4D3-EBB42ED9D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C6DC58-1B76-8F4E-F847-7BB6DF304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2708-F45D-4633-9B7F-8FE0147389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190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03AF8-D922-ADD7-A936-D72DB7DC7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9CAF6-1612-C48D-75EB-4888C69A3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75C95-F56A-A001-4F38-573A2C7B3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86FCD3-1747-AC7C-F218-90B8A90C43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22FD79-936D-4712-601B-7361069672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254B3A-2C6D-AE33-698A-44E34687B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D6C9C-0FBA-4CB1-890B-21B7E00B9C5E}" type="datetimeFigureOut">
              <a:rPr lang="en-GB" smtClean="0"/>
              <a:t>10/04/2023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4854B7-0519-C7B9-118A-6BDF70996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0EB3C5-C2F5-CB59-71B9-843222F22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2708-F45D-4633-9B7F-8FE0147389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24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7ED5C-819D-2A6F-85CF-CBE716F06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286336-6ABC-2CE4-F3AD-CB80ED971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D6C9C-0FBA-4CB1-890B-21B7E00B9C5E}" type="datetimeFigureOut">
              <a:rPr lang="en-GB" smtClean="0"/>
              <a:t>10/04/2023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0E6AF5-D0F1-46C7-C695-28C7FBA83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2A38CE-6488-BD27-9342-C593AB1BE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2708-F45D-4633-9B7F-8FE0147389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3118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765738-A34C-FEE9-7E1C-D6DB93CFE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D6C9C-0FBA-4CB1-890B-21B7E00B9C5E}" type="datetimeFigureOut">
              <a:rPr lang="en-GB" smtClean="0"/>
              <a:t>10/04/2023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FD7485-FC3A-0AAE-45E0-2864F6834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4E9D8A-9798-37AA-F2A4-43C337DE0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2708-F45D-4633-9B7F-8FE0147389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5938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CC09C-5817-0565-98FB-BC6A1647B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0EF82-8073-35CD-2438-58CFF3463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A2C10-18F2-F48C-A3E2-EF481C96E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FF1D4-7322-A0D1-9A48-5FC0B4467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D6C9C-0FBA-4CB1-890B-21B7E00B9C5E}" type="datetimeFigureOut">
              <a:rPr lang="en-GB" smtClean="0"/>
              <a:t>10/04/2023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86A877-F748-CDDD-F775-85BA4BAB5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E26BE1-1E19-5EA3-2ACF-B81627C2E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2708-F45D-4633-9B7F-8FE0147389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72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E8D32-E03F-7529-93EA-A159EDEDF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AF76C9-E2BD-5174-85A9-7F91FD0585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9B7123-0BD8-CC07-86BD-C0C553107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5D307-87CD-7FBC-9707-55BAB3503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D6C9C-0FBA-4CB1-890B-21B7E00B9C5E}" type="datetimeFigureOut">
              <a:rPr lang="en-GB" smtClean="0"/>
              <a:t>10/04/2023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6F0657-3CB3-1C4F-6DA2-6C83BCC01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C2A9D6-20A5-A742-2656-3CABD4C54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2708-F45D-4633-9B7F-8FE0147389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475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63A910-F326-13A7-53ED-1B1585A27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68B3A-0FDC-9501-1230-3455CBDC4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9E5B6-CC43-C39F-6389-5149E9C733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D6C9C-0FBA-4CB1-890B-21B7E00B9C5E}" type="datetimeFigureOut">
              <a:rPr lang="en-GB" smtClean="0"/>
              <a:t>10/04/2023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D0EC1-1660-3B6C-A08B-95F8A34DD1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6E80C-3E32-A577-54D0-6B5EE8B1CF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A2708-F45D-4633-9B7F-8FE0147389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6896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70F0010-FAE1-2118-EE2C-195EAD91FE65}"/>
              </a:ext>
            </a:extLst>
          </p:cNvPr>
          <p:cNvSpPr/>
          <p:nvPr/>
        </p:nvSpPr>
        <p:spPr>
          <a:xfrm>
            <a:off x="4696168" y="2603455"/>
            <a:ext cx="1419727" cy="16510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Inbox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F5B2F44-6586-EFBD-CA5F-7C7A78CD6716}"/>
              </a:ext>
            </a:extLst>
          </p:cNvPr>
          <p:cNvSpPr/>
          <p:nvPr/>
        </p:nvSpPr>
        <p:spPr>
          <a:xfrm>
            <a:off x="7481640" y="2603455"/>
            <a:ext cx="1419727" cy="16510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20487BB-8627-D482-5723-CEE1F9B32619}"/>
              </a:ext>
            </a:extLst>
          </p:cNvPr>
          <p:cNvCxnSpPr>
            <a:cxnSpLocks/>
            <a:stCxn id="66" idx="1"/>
            <a:endCxn id="4" idx="3"/>
          </p:cNvCxnSpPr>
          <p:nvPr/>
        </p:nvCxnSpPr>
        <p:spPr>
          <a:xfrm flipH="1">
            <a:off x="6115895" y="3429000"/>
            <a:ext cx="13657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ECCC335-F0BB-0D65-6A08-0279B1CA0B51}"/>
              </a:ext>
            </a:extLst>
          </p:cNvPr>
          <p:cNvCxnSpPr>
            <a:cxnSpLocks/>
          </p:cNvCxnSpPr>
          <p:nvPr/>
        </p:nvCxnSpPr>
        <p:spPr>
          <a:xfrm flipV="1">
            <a:off x="6202393" y="3171784"/>
            <a:ext cx="0" cy="5144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12CDC82B-C036-6842-7739-140C7BB29F55}"/>
              </a:ext>
            </a:extLst>
          </p:cNvPr>
          <p:cNvCxnSpPr>
            <a:cxnSpLocks/>
          </p:cNvCxnSpPr>
          <p:nvPr/>
        </p:nvCxnSpPr>
        <p:spPr>
          <a:xfrm flipV="1">
            <a:off x="6280652" y="3171783"/>
            <a:ext cx="0" cy="5144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47B7206-5849-863B-F4B7-586C68A7E100}"/>
              </a:ext>
            </a:extLst>
          </p:cNvPr>
          <p:cNvCxnSpPr>
            <a:cxnSpLocks/>
            <a:stCxn id="122" idx="4"/>
            <a:endCxn id="66" idx="0"/>
          </p:cNvCxnSpPr>
          <p:nvPr/>
        </p:nvCxnSpPr>
        <p:spPr>
          <a:xfrm>
            <a:off x="6225344" y="915443"/>
            <a:ext cx="1966160" cy="16880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53F4382F-AA5F-3F44-DDA1-0F3A8FA30EFD}"/>
              </a:ext>
            </a:extLst>
          </p:cNvPr>
          <p:cNvSpPr/>
          <p:nvPr/>
        </p:nvSpPr>
        <p:spPr>
          <a:xfrm>
            <a:off x="5264826" y="5344162"/>
            <a:ext cx="1864897" cy="5865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serverId</a:t>
            </a:r>
            <a:endParaRPr lang="en-GB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0DB2763-CA10-C1F7-F352-C245F40A73C0}"/>
              </a:ext>
            </a:extLst>
          </p:cNvPr>
          <p:cNvCxnSpPr>
            <a:cxnSpLocks/>
            <a:stCxn id="86" idx="0"/>
            <a:endCxn id="66" idx="2"/>
          </p:cNvCxnSpPr>
          <p:nvPr/>
        </p:nvCxnSpPr>
        <p:spPr>
          <a:xfrm flipV="1">
            <a:off x="6197275" y="4254545"/>
            <a:ext cx="1994229" cy="10896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C7208F2-F916-34CC-6571-0A21D3660276}"/>
              </a:ext>
            </a:extLst>
          </p:cNvPr>
          <p:cNvCxnSpPr>
            <a:cxnSpLocks/>
            <a:stCxn id="101" idx="0"/>
            <a:endCxn id="66" idx="2"/>
          </p:cNvCxnSpPr>
          <p:nvPr/>
        </p:nvCxnSpPr>
        <p:spPr>
          <a:xfrm flipV="1">
            <a:off x="8027867" y="4254545"/>
            <a:ext cx="163637" cy="17588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3EEFD34A-C1CA-51A1-DBF1-C6F6E4F774E3}"/>
              </a:ext>
            </a:extLst>
          </p:cNvPr>
          <p:cNvSpPr/>
          <p:nvPr/>
        </p:nvSpPr>
        <p:spPr>
          <a:xfrm>
            <a:off x="7095418" y="6013351"/>
            <a:ext cx="1864897" cy="5865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isRead</a:t>
            </a:r>
            <a:endParaRPr lang="en-GB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FBC8AAF3-EA64-1277-BF5E-EF70AD358824}"/>
              </a:ext>
            </a:extLst>
          </p:cNvPr>
          <p:cNvSpPr/>
          <p:nvPr/>
        </p:nvSpPr>
        <p:spPr>
          <a:xfrm>
            <a:off x="4517858" y="1337321"/>
            <a:ext cx="1864897" cy="5865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sender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F8F1E307-D6B9-6414-C3D6-862BFB853D58}"/>
              </a:ext>
            </a:extLst>
          </p:cNvPr>
          <p:cNvSpPr/>
          <p:nvPr/>
        </p:nvSpPr>
        <p:spPr>
          <a:xfrm>
            <a:off x="5126458" y="328903"/>
            <a:ext cx="2197771" cy="5865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recipients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60B42C11-A16A-5BE0-4927-2BEC4195D1CA}"/>
              </a:ext>
            </a:extLst>
          </p:cNvPr>
          <p:cNvCxnSpPr>
            <a:cxnSpLocks/>
            <a:stCxn id="121" idx="4"/>
            <a:endCxn id="66" idx="0"/>
          </p:cNvCxnSpPr>
          <p:nvPr/>
        </p:nvCxnSpPr>
        <p:spPr>
          <a:xfrm>
            <a:off x="5450307" y="1923861"/>
            <a:ext cx="2741197" cy="6795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3F2D3E96-3A57-1D55-5F8B-1AA9902A28E5}"/>
              </a:ext>
            </a:extLst>
          </p:cNvPr>
          <p:cNvCxnSpPr>
            <a:cxnSpLocks/>
            <a:stCxn id="130" idx="4"/>
            <a:endCxn id="66" idx="0"/>
          </p:cNvCxnSpPr>
          <p:nvPr/>
        </p:nvCxnSpPr>
        <p:spPr>
          <a:xfrm flipH="1">
            <a:off x="8191504" y="831221"/>
            <a:ext cx="837198" cy="17722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FC3ECEB9-4494-08B7-A5D8-EACAE6CE63B0}"/>
              </a:ext>
            </a:extLst>
          </p:cNvPr>
          <p:cNvSpPr/>
          <p:nvPr/>
        </p:nvSpPr>
        <p:spPr>
          <a:xfrm>
            <a:off x="7491670" y="244681"/>
            <a:ext cx="3074064" cy="5865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carbonCopies</a:t>
            </a:r>
            <a:endParaRPr lang="en-GB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8D4ED8AB-CD31-8785-F271-15EE78C4C8EA}"/>
              </a:ext>
            </a:extLst>
          </p:cNvPr>
          <p:cNvSpPr/>
          <p:nvPr/>
        </p:nvSpPr>
        <p:spPr>
          <a:xfrm>
            <a:off x="9343528" y="998293"/>
            <a:ext cx="2674013" cy="11303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blindCarbonCopies</a:t>
            </a:r>
            <a:endParaRPr lang="en-GB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51DF25D-AE81-C2F8-2009-5E9C6EEAF3AB}"/>
              </a:ext>
            </a:extLst>
          </p:cNvPr>
          <p:cNvCxnSpPr>
            <a:cxnSpLocks/>
            <a:stCxn id="133" idx="3"/>
            <a:endCxn id="66" idx="0"/>
          </p:cNvCxnSpPr>
          <p:nvPr/>
        </p:nvCxnSpPr>
        <p:spPr>
          <a:xfrm flipH="1">
            <a:off x="8191504" y="1963084"/>
            <a:ext cx="1543624" cy="6403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Oval 141">
            <a:extLst>
              <a:ext uri="{FF2B5EF4-FFF2-40B4-BE49-F238E27FC236}">
                <a16:creationId xmlns:a16="http://schemas.microsoft.com/office/drawing/2014/main" id="{D1AD2540-5BDE-3C01-AD15-2EDB33FF59B5}"/>
              </a:ext>
            </a:extLst>
          </p:cNvPr>
          <p:cNvSpPr/>
          <p:nvPr/>
        </p:nvSpPr>
        <p:spPr>
          <a:xfrm>
            <a:off x="9994236" y="2472796"/>
            <a:ext cx="1864897" cy="5865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subject</a:t>
            </a:r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47DBA166-C223-2AD1-91E5-EBED393AC873}"/>
              </a:ext>
            </a:extLst>
          </p:cNvPr>
          <p:cNvCxnSpPr>
            <a:cxnSpLocks/>
            <a:stCxn id="142" idx="2"/>
            <a:endCxn id="66" idx="3"/>
          </p:cNvCxnSpPr>
          <p:nvPr/>
        </p:nvCxnSpPr>
        <p:spPr>
          <a:xfrm flipH="1">
            <a:off x="8901367" y="2766066"/>
            <a:ext cx="1092869" cy="662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Oval 146">
            <a:extLst>
              <a:ext uri="{FF2B5EF4-FFF2-40B4-BE49-F238E27FC236}">
                <a16:creationId xmlns:a16="http://schemas.microsoft.com/office/drawing/2014/main" id="{30838970-FA2A-C7AA-914C-AF57C55EB2F8}"/>
              </a:ext>
            </a:extLst>
          </p:cNvPr>
          <p:cNvSpPr/>
          <p:nvPr/>
        </p:nvSpPr>
        <p:spPr>
          <a:xfrm>
            <a:off x="9356569" y="5802393"/>
            <a:ext cx="2107530" cy="8796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recievedDate</a:t>
            </a:r>
            <a:endParaRPr lang="en-GB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9E7537E7-E5FE-4261-08A7-DBE6FEECBA2C}"/>
              </a:ext>
            </a:extLst>
          </p:cNvPr>
          <p:cNvCxnSpPr>
            <a:cxnSpLocks/>
            <a:stCxn id="147" idx="1"/>
            <a:endCxn id="66" idx="2"/>
          </p:cNvCxnSpPr>
          <p:nvPr/>
        </p:nvCxnSpPr>
        <p:spPr>
          <a:xfrm flipH="1" flipV="1">
            <a:off x="8191504" y="4254545"/>
            <a:ext cx="1473706" cy="16766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Oval 162">
            <a:extLst>
              <a:ext uri="{FF2B5EF4-FFF2-40B4-BE49-F238E27FC236}">
                <a16:creationId xmlns:a16="http://schemas.microsoft.com/office/drawing/2014/main" id="{5807293C-2796-374D-BC61-F603B49D1F5D}"/>
              </a:ext>
            </a:extLst>
          </p:cNvPr>
          <p:cNvSpPr/>
          <p:nvPr/>
        </p:nvSpPr>
        <p:spPr>
          <a:xfrm>
            <a:off x="10018027" y="3334380"/>
            <a:ext cx="2089760" cy="5865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E540B707-C146-4B91-549F-A1874CD8C7E8}"/>
              </a:ext>
            </a:extLst>
          </p:cNvPr>
          <p:cNvCxnSpPr>
            <a:cxnSpLocks/>
            <a:stCxn id="163" idx="2"/>
            <a:endCxn id="66" idx="3"/>
          </p:cNvCxnSpPr>
          <p:nvPr/>
        </p:nvCxnSpPr>
        <p:spPr>
          <a:xfrm flipH="1" flipV="1">
            <a:off x="8901367" y="3429000"/>
            <a:ext cx="1116660" cy="198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0" name="Oval 169">
            <a:extLst>
              <a:ext uri="{FF2B5EF4-FFF2-40B4-BE49-F238E27FC236}">
                <a16:creationId xmlns:a16="http://schemas.microsoft.com/office/drawing/2014/main" id="{495E54CF-DCDE-A5C9-94B7-6F28027822D8}"/>
              </a:ext>
            </a:extLst>
          </p:cNvPr>
          <p:cNvSpPr/>
          <p:nvPr/>
        </p:nvSpPr>
        <p:spPr>
          <a:xfrm>
            <a:off x="9282360" y="4732835"/>
            <a:ext cx="2735181" cy="5865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attachments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CCA77EE0-A16D-E682-483A-6546413EA48A}"/>
              </a:ext>
            </a:extLst>
          </p:cNvPr>
          <p:cNvCxnSpPr>
            <a:cxnSpLocks/>
            <a:stCxn id="170" idx="0"/>
            <a:endCxn id="66" idx="3"/>
          </p:cNvCxnSpPr>
          <p:nvPr/>
        </p:nvCxnSpPr>
        <p:spPr>
          <a:xfrm flipH="1" flipV="1">
            <a:off x="8901367" y="3429000"/>
            <a:ext cx="1748584" cy="13038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127108A7-E805-0244-0186-B7684FFC726B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892060" y="3428998"/>
            <a:ext cx="804108" cy="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6BC78A09-2859-0872-7DB5-111C8AAB9B40}"/>
              </a:ext>
            </a:extLst>
          </p:cNvPr>
          <p:cNvCxnSpPr>
            <a:cxnSpLocks/>
          </p:cNvCxnSpPr>
          <p:nvPr/>
        </p:nvCxnSpPr>
        <p:spPr>
          <a:xfrm flipV="1">
            <a:off x="6647879" y="3013478"/>
            <a:ext cx="809970" cy="4155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729E6481-9241-5CF4-E8F9-4BD3FB9A7663}"/>
              </a:ext>
            </a:extLst>
          </p:cNvPr>
          <p:cNvCxnSpPr>
            <a:cxnSpLocks/>
          </p:cNvCxnSpPr>
          <p:nvPr/>
        </p:nvCxnSpPr>
        <p:spPr>
          <a:xfrm>
            <a:off x="6647879" y="3428998"/>
            <a:ext cx="809853" cy="491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9" name="Oval 198">
            <a:extLst>
              <a:ext uri="{FF2B5EF4-FFF2-40B4-BE49-F238E27FC236}">
                <a16:creationId xmlns:a16="http://schemas.microsoft.com/office/drawing/2014/main" id="{F5E157BD-C1F3-B7EA-AD28-40D11A6361AD}"/>
              </a:ext>
            </a:extLst>
          </p:cNvPr>
          <p:cNvSpPr/>
          <p:nvPr/>
        </p:nvSpPr>
        <p:spPr>
          <a:xfrm>
            <a:off x="6440294" y="3334380"/>
            <a:ext cx="207468" cy="2041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04B6E3CD-418A-EA24-6C78-1D9F5A9158B0}"/>
              </a:ext>
            </a:extLst>
          </p:cNvPr>
          <p:cNvCxnSpPr>
            <a:cxnSpLocks/>
            <a:stCxn id="225" idx="6"/>
          </p:cNvCxnSpPr>
          <p:nvPr/>
        </p:nvCxnSpPr>
        <p:spPr>
          <a:xfrm flipV="1">
            <a:off x="4224810" y="2903362"/>
            <a:ext cx="477220" cy="5283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728300E0-776A-B782-B962-CD95775E839E}"/>
              </a:ext>
            </a:extLst>
          </p:cNvPr>
          <p:cNvCxnSpPr>
            <a:cxnSpLocks/>
          </p:cNvCxnSpPr>
          <p:nvPr/>
        </p:nvCxnSpPr>
        <p:spPr>
          <a:xfrm>
            <a:off x="4250998" y="3428998"/>
            <a:ext cx="450915" cy="3973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5" name="Oval 224">
            <a:extLst>
              <a:ext uri="{FF2B5EF4-FFF2-40B4-BE49-F238E27FC236}">
                <a16:creationId xmlns:a16="http://schemas.microsoft.com/office/drawing/2014/main" id="{311369A0-6B5B-D536-AD25-7595BAAD1D6A}"/>
              </a:ext>
            </a:extLst>
          </p:cNvPr>
          <p:cNvSpPr/>
          <p:nvPr/>
        </p:nvSpPr>
        <p:spPr>
          <a:xfrm>
            <a:off x="4017342" y="3329662"/>
            <a:ext cx="207468" cy="2041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9889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BFFEA11-1A31-B362-ACE6-77342D33309D}"/>
              </a:ext>
            </a:extLst>
          </p:cNvPr>
          <p:cNvCxnSpPr>
            <a:cxnSpLocks/>
            <a:stCxn id="4" idx="3"/>
            <a:endCxn id="56" idx="1"/>
          </p:cNvCxnSpPr>
          <p:nvPr/>
        </p:nvCxnSpPr>
        <p:spPr>
          <a:xfrm>
            <a:off x="5830118" y="3393589"/>
            <a:ext cx="2583136" cy="105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611B1CA-C482-2EEE-3F2B-2E7CB1E22386}"/>
              </a:ext>
            </a:extLst>
          </p:cNvPr>
          <p:cNvGrpSpPr/>
          <p:nvPr/>
        </p:nvGrpSpPr>
        <p:grpSpPr>
          <a:xfrm>
            <a:off x="3656261" y="828025"/>
            <a:ext cx="2927988" cy="5131128"/>
            <a:chOff x="3656261" y="872995"/>
            <a:chExt cx="2927988" cy="513112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FC49232-A663-6A80-7C3A-63373A8CE311}"/>
                </a:ext>
              </a:extLst>
            </p:cNvPr>
            <p:cNvSpPr/>
            <p:nvPr/>
          </p:nvSpPr>
          <p:spPr>
            <a:xfrm>
              <a:off x="4410391" y="2613014"/>
              <a:ext cx="1419727" cy="16510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Log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D9F3F30-B336-F0A6-BBD8-DE1AD02B13E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4057" y="3200589"/>
              <a:ext cx="389760" cy="2373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1213FED-7DFB-DA55-EDA2-2E8C36654FDC}"/>
                </a:ext>
              </a:extLst>
            </p:cNvPr>
            <p:cNvSpPr/>
            <p:nvPr/>
          </p:nvSpPr>
          <p:spPr>
            <a:xfrm rot="5231879">
              <a:off x="6237091" y="3345631"/>
              <a:ext cx="207468" cy="20411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8DA8C39-6AA1-EBBE-0084-78253E093F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44057" y="3447690"/>
              <a:ext cx="379913" cy="2286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CE5F554-CBFC-A1DA-77FF-9A21AB6BCFAC}"/>
                </a:ext>
              </a:extLst>
            </p:cNvPr>
            <p:cNvSpPr/>
            <p:nvPr/>
          </p:nvSpPr>
          <p:spPr>
            <a:xfrm>
              <a:off x="4410390" y="872995"/>
              <a:ext cx="1419728" cy="586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action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9599A54-1A4B-5D63-409B-11C62203F797}"/>
                </a:ext>
              </a:extLst>
            </p:cNvPr>
            <p:cNvCxnSpPr>
              <a:cxnSpLocks/>
              <a:stCxn id="4" idx="0"/>
              <a:endCxn id="22" idx="4"/>
            </p:cNvCxnSpPr>
            <p:nvPr/>
          </p:nvCxnSpPr>
          <p:spPr>
            <a:xfrm flipH="1" flipV="1">
              <a:off x="5120254" y="1459535"/>
              <a:ext cx="1" cy="11534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2B7E268-F64C-4BF5-CFEF-0DFC68333EDF}"/>
                </a:ext>
              </a:extLst>
            </p:cNvPr>
            <p:cNvSpPr/>
            <p:nvPr/>
          </p:nvSpPr>
          <p:spPr>
            <a:xfrm>
              <a:off x="3656261" y="5417583"/>
              <a:ext cx="2927988" cy="586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emailServerId</a:t>
              </a:r>
              <a:endParaRPr lang="en-GB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DBC8607-54F3-14EC-0725-68C1016A111C}"/>
                </a:ext>
              </a:extLst>
            </p:cNvPr>
            <p:cNvCxnSpPr>
              <a:cxnSpLocks/>
              <a:stCxn id="42" idx="0"/>
              <a:endCxn id="4" idx="2"/>
            </p:cNvCxnSpPr>
            <p:nvPr/>
          </p:nvCxnSpPr>
          <p:spPr>
            <a:xfrm flipV="1">
              <a:off x="5120255" y="4264104"/>
              <a:ext cx="0" cy="11534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DC2DB0D-F9C4-D104-5797-03B0605BBE8F}"/>
              </a:ext>
            </a:extLst>
          </p:cNvPr>
          <p:cNvGrpSpPr/>
          <p:nvPr/>
        </p:nvGrpSpPr>
        <p:grpSpPr>
          <a:xfrm>
            <a:off x="298082" y="334733"/>
            <a:ext cx="2326905" cy="2730922"/>
            <a:chOff x="86525" y="64910"/>
            <a:chExt cx="2326905" cy="2730922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6D617EE-2D49-B3DE-45C8-4C189AE36569}"/>
                </a:ext>
              </a:extLst>
            </p:cNvPr>
            <p:cNvSpPr/>
            <p:nvPr/>
          </p:nvSpPr>
          <p:spPr>
            <a:xfrm>
              <a:off x="540113" y="1144742"/>
              <a:ext cx="1419727" cy="16510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History</a:t>
              </a: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8F12A1E-9B2E-F943-E21D-C60A82217F4D}"/>
                </a:ext>
              </a:extLst>
            </p:cNvPr>
            <p:cNvCxnSpPr>
              <a:cxnSpLocks/>
              <a:stCxn id="52" idx="0"/>
              <a:endCxn id="55" idx="4"/>
            </p:cNvCxnSpPr>
            <p:nvPr/>
          </p:nvCxnSpPr>
          <p:spPr>
            <a:xfrm flipV="1">
              <a:off x="1249977" y="651450"/>
              <a:ext cx="1" cy="4932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B6EE0E8-A217-94C1-4E70-DCA89F129E39}"/>
                </a:ext>
              </a:extLst>
            </p:cNvPr>
            <p:cNvSpPr/>
            <p:nvPr/>
          </p:nvSpPr>
          <p:spPr>
            <a:xfrm>
              <a:off x="86525" y="64910"/>
              <a:ext cx="2326905" cy="586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addresses</a:t>
              </a:r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E87CF004-6D98-9037-6895-A530CC7CDAE2}"/>
              </a:ext>
            </a:extLst>
          </p:cNvPr>
          <p:cNvSpPr/>
          <p:nvPr/>
        </p:nvSpPr>
        <p:spPr>
          <a:xfrm>
            <a:off x="8413254" y="2578557"/>
            <a:ext cx="1419727" cy="16510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DCFCFBD-DE23-E2F0-0076-5D87D59015E3}"/>
              </a:ext>
            </a:extLst>
          </p:cNvPr>
          <p:cNvCxnSpPr>
            <a:cxnSpLocks/>
            <a:stCxn id="59" idx="0"/>
            <a:endCxn id="56" idx="2"/>
          </p:cNvCxnSpPr>
          <p:nvPr/>
        </p:nvCxnSpPr>
        <p:spPr>
          <a:xfrm flipH="1" flipV="1">
            <a:off x="9123118" y="4229647"/>
            <a:ext cx="1616243" cy="14362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0C4A0B17-60D3-1E91-3B59-C3F1F36C3024}"/>
              </a:ext>
            </a:extLst>
          </p:cNvPr>
          <p:cNvSpPr/>
          <p:nvPr/>
        </p:nvSpPr>
        <p:spPr>
          <a:xfrm>
            <a:off x="6600495" y="4972126"/>
            <a:ext cx="3232486" cy="5865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emailAddress</a:t>
            </a:r>
            <a:endParaRPr lang="en-GB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B0AF75C-374E-4825-6D0A-06778A2C2F4C}"/>
              </a:ext>
            </a:extLst>
          </p:cNvPr>
          <p:cNvSpPr/>
          <p:nvPr/>
        </p:nvSpPr>
        <p:spPr>
          <a:xfrm>
            <a:off x="9425913" y="5665883"/>
            <a:ext cx="2626896" cy="9835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 (encrypted)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C328579-4D4B-8499-A717-BEF511D9669C}"/>
              </a:ext>
            </a:extLst>
          </p:cNvPr>
          <p:cNvCxnSpPr>
            <a:cxnSpLocks/>
            <a:stCxn id="58" idx="0"/>
            <a:endCxn id="56" idx="2"/>
          </p:cNvCxnSpPr>
          <p:nvPr/>
        </p:nvCxnSpPr>
        <p:spPr>
          <a:xfrm flipV="1">
            <a:off x="8216738" y="4229647"/>
            <a:ext cx="906380" cy="7424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C11C62C-AAD7-82EE-F4F1-26B4E39B89F1}"/>
              </a:ext>
            </a:extLst>
          </p:cNvPr>
          <p:cNvCxnSpPr>
            <a:cxnSpLocks/>
            <a:stCxn id="56" idx="0"/>
            <a:endCxn id="62" idx="4"/>
          </p:cNvCxnSpPr>
          <p:nvPr/>
        </p:nvCxnSpPr>
        <p:spPr>
          <a:xfrm flipH="1" flipV="1">
            <a:off x="8063335" y="1342456"/>
            <a:ext cx="1059783" cy="123610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09343D25-F100-2FBF-E480-ACAEE00AC267}"/>
              </a:ext>
            </a:extLst>
          </p:cNvPr>
          <p:cNvSpPr/>
          <p:nvPr/>
        </p:nvSpPr>
        <p:spPr>
          <a:xfrm>
            <a:off x="7174727" y="828025"/>
            <a:ext cx="1777215" cy="51443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u="sng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userId</a:t>
            </a:r>
            <a:endParaRPr lang="en-GB" sz="2400" b="1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D1C9829-FD02-CFF9-38AF-5B1399A88AA9}"/>
              </a:ext>
            </a:extLst>
          </p:cNvPr>
          <p:cNvCxnSpPr>
            <a:cxnSpLocks/>
          </p:cNvCxnSpPr>
          <p:nvPr/>
        </p:nvCxnSpPr>
        <p:spPr>
          <a:xfrm flipV="1">
            <a:off x="9919479" y="3146886"/>
            <a:ext cx="0" cy="5144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27D395E-23AA-1950-A989-80F383A03FF5}"/>
              </a:ext>
            </a:extLst>
          </p:cNvPr>
          <p:cNvCxnSpPr>
            <a:cxnSpLocks/>
          </p:cNvCxnSpPr>
          <p:nvPr/>
        </p:nvCxnSpPr>
        <p:spPr>
          <a:xfrm flipV="1">
            <a:off x="9997738" y="3146885"/>
            <a:ext cx="0" cy="5144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006FEA8-2E4D-A596-EB22-87A25C622562}"/>
              </a:ext>
            </a:extLst>
          </p:cNvPr>
          <p:cNvCxnSpPr>
            <a:cxnSpLocks/>
            <a:endCxn id="56" idx="3"/>
          </p:cNvCxnSpPr>
          <p:nvPr/>
        </p:nvCxnSpPr>
        <p:spPr>
          <a:xfrm flipH="1" flipV="1">
            <a:off x="9832981" y="3404102"/>
            <a:ext cx="2359019" cy="91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D1E03F9-FF26-0270-321F-465BBAE3AC78}"/>
              </a:ext>
            </a:extLst>
          </p:cNvPr>
          <p:cNvCxnSpPr>
            <a:cxnSpLocks/>
          </p:cNvCxnSpPr>
          <p:nvPr/>
        </p:nvCxnSpPr>
        <p:spPr>
          <a:xfrm>
            <a:off x="8331557" y="3216645"/>
            <a:ext cx="0" cy="4138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6A0792D-F927-9080-C3A2-3F1DAF1B37D5}"/>
              </a:ext>
            </a:extLst>
          </p:cNvPr>
          <p:cNvCxnSpPr>
            <a:cxnSpLocks/>
          </p:cNvCxnSpPr>
          <p:nvPr/>
        </p:nvCxnSpPr>
        <p:spPr>
          <a:xfrm>
            <a:off x="8230777" y="3219725"/>
            <a:ext cx="0" cy="4138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57D9E9E-7E69-143A-EB32-C3C2B304EA6A}"/>
              </a:ext>
            </a:extLst>
          </p:cNvPr>
          <p:cNvSpPr txBox="1"/>
          <p:nvPr/>
        </p:nvSpPr>
        <p:spPr>
          <a:xfrm>
            <a:off x="264114" y="3233144"/>
            <a:ext cx="2832829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STORAGE REPRESENTATION</a:t>
            </a:r>
          </a:p>
          <a:p>
            <a:r>
              <a:rPr lang="en-GB" b="1" dirty="0"/>
              <a:t>\accounts</a:t>
            </a:r>
          </a:p>
          <a:p>
            <a:pPr lvl="1"/>
            <a:r>
              <a:rPr lang="en-GB" b="1" dirty="0"/>
              <a:t>\&lt;</a:t>
            </a:r>
            <a:r>
              <a:rPr lang="en-GB" b="1" dirty="0" err="1"/>
              <a:t>userId</a:t>
            </a:r>
            <a:r>
              <a:rPr lang="en-GB" b="1" dirty="0"/>
              <a:t>&gt;</a:t>
            </a:r>
          </a:p>
          <a:p>
            <a:pPr lvl="1"/>
            <a:r>
              <a:rPr lang="en-GB" b="1" dirty="0"/>
              <a:t>        \user.txt</a:t>
            </a:r>
          </a:p>
          <a:p>
            <a:pPr lvl="1"/>
            <a:r>
              <a:rPr lang="en-GB" b="1" dirty="0"/>
              <a:t>        \inboxes</a:t>
            </a:r>
          </a:p>
          <a:p>
            <a:pPr lvl="1"/>
            <a:r>
              <a:rPr lang="en-GB" b="1" dirty="0"/>
              <a:t>                \default.txt</a:t>
            </a:r>
          </a:p>
          <a:p>
            <a:pPr lvl="1"/>
            <a:r>
              <a:rPr lang="en-GB" b="1" dirty="0"/>
              <a:t>                \drafts.txt</a:t>
            </a:r>
          </a:p>
          <a:p>
            <a:pPr lvl="1"/>
            <a:r>
              <a:rPr lang="en-GB" b="1" dirty="0"/>
              <a:t>                \sent.txt</a:t>
            </a:r>
          </a:p>
          <a:p>
            <a:pPr lvl="1"/>
            <a:r>
              <a:rPr lang="en-GB" b="1" dirty="0"/>
              <a:t>                \spam.txt</a:t>
            </a:r>
          </a:p>
          <a:p>
            <a:pPr lvl="1"/>
            <a:r>
              <a:rPr lang="en-GB" b="1" dirty="0"/>
              <a:t>                \bin.txt</a:t>
            </a:r>
          </a:p>
          <a:p>
            <a:pPr lvl="1"/>
            <a:r>
              <a:rPr lang="en-GB" b="1" dirty="0"/>
              <a:t>        \logs.txt</a:t>
            </a:r>
          </a:p>
          <a:p>
            <a:r>
              <a:rPr lang="en-GB" b="1" dirty="0"/>
              <a:t>\</a:t>
            </a:r>
            <a:r>
              <a:rPr lang="en-GB" b="1" dirty="0" err="1"/>
              <a:t>history.ser</a:t>
            </a:r>
            <a:endParaRPr lang="en-GB" b="1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871912A-11E2-7550-2870-195908B3F36E}"/>
              </a:ext>
            </a:extLst>
          </p:cNvPr>
          <p:cNvSpPr/>
          <p:nvPr/>
        </p:nvSpPr>
        <p:spPr>
          <a:xfrm>
            <a:off x="9372410" y="791970"/>
            <a:ext cx="2158861" cy="5865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nickname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D5B4DB-B443-EB96-2A3E-EC193737BE75}"/>
              </a:ext>
            </a:extLst>
          </p:cNvPr>
          <p:cNvCxnSpPr>
            <a:cxnSpLocks/>
            <a:stCxn id="56" idx="0"/>
            <a:endCxn id="8" idx="4"/>
          </p:cNvCxnSpPr>
          <p:nvPr/>
        </p:nvCxnSpPr>
        <p:spPr>
          <a:xfrm flipV="1">
            <a:off x="9123118" y="1378510"/>
            <a:ext cx="1328723" cy="12000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555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A7FD31-3FA4-1526-76F5-BD9F47AB19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367" t="11373" r="7500" b="15163"/>
          <a:stretch/>
        </p:blipFill>
        <p:spPr>
          <a:xfrm rot="5400000">
            <a:off x="3056885" y="5595432"/>
            <a:ext cx="6355976" cy="50381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A853E2-5C37-7413-2BB1-162D64230D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967" t="11803" r="7541" b="15192"/>
          <a:stretch/>
        </p:blipFill>
        <p:spPr>
          <a:xfrm rot="5400000">
            <a:off x="1617168" y="-2168812"/>
            <a:ext cx="9203960" cy="50067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D0F0521-50EB-DABA-CDD8-51F58EC7374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780" t="11977" r="7330" b="15481"/>
          <a:stretch/>
        </p:blipFill>
        <p:spPr>
          <a:xfrm rot="5400000">
            <a:off x="1577024" y="-2177196"/>
            <a:ext cx="9252488" cy="497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409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74</Words>
  <Application>Microsoft Office PowerPoint</Application>
  <PresentationFormat>Widescreen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Jordan</dc:creator>
  <cp:lastModifiedBy>Jordan</cp:lastModifiedBy>
  <cp:revision>8</cp:revision>
  <dcterms:created xsi:type="dcterms:W3CDTF">2022-10-17T13:24:13Z</dcterms:created>
  <dcterms:modified xsi:type="dcterms:W3CDTF">2023-04-10T20:12:39Z</dcterms:modified>
</cp:coreProperties>
</file>