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73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76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86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94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37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24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09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06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55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24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21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136F-1D65-455C-BB0E-A2513E05C57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3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72C5ED-11F2-4275-8DC6-C5DFD102AFAA}"/>
              </a:ext>
            </a:extLst>
          </p:cNvPr>
          <p:cNvSpPr/>
          <p:nvPr/>
        </p:nvSpPr>
        <p:spPr>
          <a:xfrm>
            <a:off x="1173361" y="1218918"/>
            <a:ext cx="795635" cy="1127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(Using Laravel Base Version)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66C3B-37E2-4414-A0CC-A6972E3C8B42}"/>
              </a:ext>
            </a:extLst>
          </p:cNvPr>
          <p:cNvSpPr/>
          <p:nvPr/>
        </p:nvSpPr>
        <p:spPr>
          <a:xfrm>
            <a:off x="4889003" y="1218918"/>
            <a:ext cx="795635" cy="1127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796398-9C36-48F6-BB86-FC44DA9A9595}"/>
              </a:ext>
            </a:extLst>
          </p:cNvPr>
          <p:cNvSpPr/>
          <p:nvPr/>
        </p:nvSpPr>
        <p:spPr>
          <a:xfrm>
            <a:off x="6157864" y="1176526"/>
            <a:ext cx="514351" cy="2973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F09117-66B7-4A59-867F-4AE74E2C6BC8}"/>
              </a:ext>
            </a:extLst>
          </p:cNvPr>
          <p:cNvSpPr/>
          <p:nvPr/>
        </p:nvSpPr>
        <p:spPr>
          <a:xfrm>
            <a:off x="1660081" y="180200"/>
            <a:ext cx="824095" cy="297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E77635-C3E1-4372-A0E7-C000B41C0DDC}"/>
              </a:ext>
            </a:extLst>
          </p:cNvPr>
          <p:cNvSpPr/>
          <p:nvPr/>
        </p:nvSpPr>
        <p:spPr>
          <a:xfrm>
            <a:off x="125418" y="2794726"/>
            <a:ext cx="1233636" cy="2973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955F73A-ECCD-418A-934F-E8E2142E97FD}"/>
              </a:ext>
            </a:extLst>
          </p:cNvPr>
          <p:cNvSpPr/>
          <p:nvPr/>
        </p:nvSpPr>
        <p:spPr>
          <a:xfrm>
            <a:off x="2793093" y="1212275"/>
            <a:ext cx="1271809" cy="112715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1176A2-3983-48A4-A86F-37908F6D867B}"/>
              </a:ext>
            </a:extLst>
          </p:cNvPr>
          <p:cNvSpPr/>
          <p:nvPr/>
        </p:nvSpPr>
        <p:spPr>
          <a:xfrm>
            <a:off x="149128" y="1629878"/>
            <a:ext cx="719728" cy="2973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3770E3-67F2-4D26-AA36-5D3E62CF0052}"/>
              </a:ext>
            </a:extLst>
          </p:cNvPr>
          <p:cNvSpPr/>
          <p:nvPr/>
        </p:nvSpPr>
        <p:spPr>
          <a:xfrm>
            <a:off x="3758457" y="481722"/>
            <a:ext cx="1303288" cy="2973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roomCode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A23587-15EB-4384-9417-83B02347E15D}"/>
              </a:ext>
            </a:extLst>
          </p:cNvPr>
          <p:cNvSpPr/>
          <p:nvPr/>
        </p:nvSpPr>
        <p:spPr>
          <a:xfrm>
            <a:off x="5427614" y="2494745"/>
            <a:ext cx="1303288" cy="2973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videoURL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88CFC3-C88E-4DB0-81D0-D2A1D9582C9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4064902" y="1775850"/>
            <a:ext cx="824101" cy="6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B09AD4-E07E-40FD-BADE-8A02E113D80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968996" y="1775850"/>
            <a:ext cx="824097" cy="6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FB4437-2EC5-4C91-AA05-BB1AC37A8C87}"/>
              </a:ext>
            </a:extLst>
          </p:cNvPr>
          <p:cNvCxnSpPr>
            <a:cxnSpLocks/>
            <a:stCxn id="5" idx="0"/>
            <a:endCxn id="13" idx="4"/>
          </p:cNvCxnSpPr>
          <p:nvPr/>
        </p:nvCxnSpPr>
        <p:spPr>
          <a:xfrm flipH="1" flipV="1">
            <a:off x="4410101" y="779080"/>
            <a:ext cx="876720" cy="439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DF6AC5-F30A-4377-8053-274768C4CAA7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5684638" y="1325205"/>
            <a:ext cx="473226" cy="457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2A50F5-4BC1-4E3C-82CA-403AB3B621D7}"/>
              </a:ext>
            </a:extLst>
          </p:cNvPr>
          <p:cNvCxnSpPr>
            <a:cxnSpLocks/>
            <a:stCxn id="14" idx="0"/>
            <a:endCxn id="5" idx="3"/>
          </p:cNvCxnSpPr>
          <p:nvPr/>
        </p:nvCxnSpPr>
        <p:spPr>
          <a:xfrm flipH="1" flipV="1">
            <a:off x="5684638" y="1782493"/>
            <a:ext cx="394620" cy="712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80CB3D-D5E7-4AC8-AA60-120E0939DF27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1571179" y="477559"/>
            <a:ext cx="500950" cy="741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1125FB-4D3E-422B-AAA2-14CD13C2DE5B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742236" y="2346068"/>
            <a:ext cx="828943" cy="448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C3FF2A-1933-4D76-AE7B-BE1517CA6827}"/>
              </a:ext>
            </a:extLst>
          </p:cNvPr>
          <p:cNvCxnSpPr>
            <a:cxnSpLocks/>
            <a:stCxn id="12" idx="6"/>
            <a:endCxn id="4" idx="1"/>
          </p:cNvCxnSpPr>
          <p:nvPr/>
        </p:nvCxnSpPr>
        <p:spPr>
          <a:xfrm>
            <a:off x="868856" y="1778557"/>
            <a:ext cx="304505" cy="3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5BB1ED7-F9D1-4FE3-A573-23AF5796E698}"/>
              </a:ext>
            </a:extLst>
          </p:cNvPr>
          <p:cNvCxnSpPr>
            <a:cxnSpLocks/>
          </p:cNvCxnSpPr>
          <p:nvPr/>
        </p:nvCxnSpPr>
        <p:spPr>
          <a:xfrm flipH="1">
            <a:off x="4652010" y="1490250"/>
            <a:ext cx="236995" cy="292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BAC9264-5564-458A-9321-0C1DCFE01D8B}"/>
              </a:ext>
            </a:extLst>
          </p:cNvPr>
          <p:cNvCxnSpPr>
            <a:cxnSpLocks/>
          </p:cNvCxnSpPr>
          <p:nvPr/>
        </p:nvCxnSpPr>
        <p:spPr>
          <a:xfrm>
            <a:off x="4652010" y="1782491"/>
            <a:ext cx="236993" cy="268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7EE075F-82CA-4413-B79D-110FAC686526}"/>
              </a:ext>
            </a:extLst>
          </p:cNvPr>
          <p:cNvSpPr/>
          <p:nvPr/>
        </p:nvSpPr>
        <p:spPr>
          <a:xfrm>
            <a:off x="4491367" y="1713355"/>
            <a:ext cx="128223" cy="1271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1EFCF9-AC6B-4538-8144-C29B82D1EC21}"/>
              </a:ext>
            </a:extLst>
          </p:cNvPr>
          <p:cNvCxnSpPr>
            <a:cxnSpLocks/>
          </p:cNvCxnSpPr>
          <p:nvPr/>
        </p:nvCxnSpPr>
        <p:spPr>
          <a:xfrm>
            <a:off x="1968995" y="1473884"/>
            <a:ext cx="269414" cy="308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B37E7E7-ED72-4863-AFD9-6465D3BA60D2}"/>
              </a:ext>
            </a:extLst>
          </p:cNvPr>
          <p:cNvCxnSpPr>
            <a:cxnSpLocks/>
          </p:cNvCxnSpPr>
          <p:nvPr/>
        </p:nvCxnSpPr>
        <p:spPr>
          <a:xfrm flipH="1">
            <a:off x="1968995" y="1779814"/>
            <a:ext cx="269414" cy="271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A5E2094-2B98-4E2E-BBE6-9D262DAC2A5E}"/>
              </a:ext>
            </a:extLst>
          </p:cNvPr>
          <p:cNvCxnSpPr>
            <a:cxnSpLocks/>
          </p:cNvCxnSpPr>
          <p:nvPr/>
        </p:nvCxnSpPr>
        <p:spPr>
          <a:xfrm>
            <a:off x="2260060" y="1473884"/>
            <a:ext cx="0" cy="57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CB19B72-1F84-47DB-843F-55382B42B788}"/>
              </a:ext>
            </a:extLst>
          </p:cNvPr>
          <p:cNvSpPr/>
          <p:nvPr/>
        </p:nvSpPr>
        <p:spPr>
          <a:xfrm>
            <a:off x="5350930" y="513628"/>
            <a:ext cx="1375619" cy="2973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roomName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81F118-BE4A-47B2-8B77-CA7C5A00448E}"/>
              </a:ext>
            </a:extLst>
          </p:cNvPr>
          <p:cNvCxnSpPr>
            <a:cxnSpLocks/>
            <a:stCxn id="5" idx="0"/>
            <a:endCxn id="28" idx="4"/>
          </p:cNvCxnSpPr>
          <p:nvPr/>
        </p:nvCxnSpPr>
        <p:spPr>
          <a:xfrm flipV="1">
            <a:off x="5286821" y="810986"/>
            <a:ext cx="751919" cy="407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304A38B-3291-4004-B3F0-D81AC6434C92}"/>
              </a:ext>
            </a:extLst>
          </p:cNvPr>
          <p:cNvSpPr/>
          <p:nvPr/>
        </p:nvSpPr>
        <p:spPr>
          <a:xfrm>
            <a:off x="1417806" y="3020928"/>
            <a:ext cx="1308644" cy="2973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avatarURL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4700A3-DE0F-489F-A4F0-127F7B5F305B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1571179" y="2346068"/>
            <a:ext cx="500949" cy="674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109837B8-2120-4CA6-A5A1-C7F5C22E80DA}"/>
              </a:ext>
            </a:extLst>
          </p:cNvPr>
          <p:cNvSpPr/>
          <p:nvPr/>
        </p:nvSpPr>
        <p:spPr>
          <a:xfrm>
            <a:off x="2777354" y="788451"/>
            <a:ext cx="1303288" cy="2973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isBlocked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76564D-633E-415D-90CD-C8D3537FEA55}"/>
              </a:ext>
            </a:extLst>
          </p:cNvPr>
          <p:cNvCxnSpPr>
            <a:cxnSpLocks/>
            <a:endCxn id="70" idx="4"/>
          </p:cNvCxnSpPr>
          <p:nvPr/>
        </p:nvCxnSpPr>
        <p:spPr>
          <a:xfrm flipH="1" flipV="1">
            <a:off x="3428999" y="1085808"/>
            <a:ext cx="1" cy="13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DDAE96-3EDF-4AD8-8409-F2F78BC683DB}"/>
              </a:ext>
            </a:extLst>
          </p:cNvPr>
          <p:cNvCxnSpPr>
            <a:cxnSpLocks/>
            <a:stCxn id="117" idx="0"/>
            <a:endCxn id="5" idx="2"/>
          </p:cNvCxnSpPr>
          <p:nvPr/>
        </p:nvCxnSpPr>
        <p:spPr>
          <a:xfrm flipV="1">
            <a:off x="5285844" y="2346068"/>
            <a:ext cx="977" cy="2724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CFB3E2B-D6B0-4F6E-A0A0-56E816A8134C}"/>
              </a:ext>
            </a:extLst>
          </p:cNvPr>
          <p:cNvSpPr/>
          <p:nvPr/>
        </p:nvSpPr>
        <p:spPr>
          <a:xfrm>
            <a:off x="2669911" y="2418506"/>
            <a:ext cx="1518175" cy="4911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accessLevel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[administrator, moderator, user]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854361B-DA00-4F8C-A6C3-37B2F177F7F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3428999" y="2346068"/>
            <a:ext cx="1" cy="72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6B9284-86B0-4BE5-8A49-9A409E5575A0}"/>
              </a:ext>
            </a:extLst>
          </p:cNvPr>
          <p:cNvCxnSpPr>
            <a:cxnSpLocks/>
            <a:stCxn id="5" idx="0"/>
            <a:endCxn id="39" idx="4"/>
          </p:cNvCxnSpPr>
          <p:nvPr/>
        </p:nvCxnSpPr>
        <p:spPr>
          <a:xfrm flipH="1" flipV="1">
            <a:off x="5268727" y="432915"/>
            <a:ext cx="18094" cy="786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B1E5227-DDC3-4A52-B0B0-F877750034A9}"/>
              </a:ext>
            </a:extLst>
          </p:cNvPr>
          <p:cNvSpPr/>
          <p:nvPr/>
        </p:nvSpPr>
        <p:spPr>
          <a:xfrm>
            <a:off x="4631443" y="138493"/>
            <a:ext cx="1274568" cy="294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iconURL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29A573E-1DEB-4B27-B1BA-271EA2B3805E}"/>
              </a:ext>
            </a:extLst>
          </p:cNvPr>
          <p:cNvSpPr/>
          <p:nvPr/>
        </p:nvSpPr>
        <p:spPr>
          <a:xfrm>
            <a:off x="260590" y="141742"/>
            <a:ext cx="832132" cy="38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56C878-3054-47C2-93C4-253A12D516E8}"/>
              </a:ext>
            </a:extLst>
          </p:cNvPr>
          <p:cNvCxnSpPr>
            <a:cxnSpLocks/>
            <a:stCxn id="4" idx="0"/>
            <a:endCxn id="40" idx="4"/>
          </p:cNvCxnSpPr>
          <p:nvPr/>
        </p:nvCxnSpPr>
        <p:spPr>
          <a:xfrm flipH="1" flipV="1">
            <a:off x="676656" y="522994"/>
            <a:ext cx="894523" cy="695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2D1A2D77-13AB-46F0-A1D0-434757ECF999}"/>
              </a:ext>
            </a:extLst>
          </p:cNvPr>
          <p:cNvSpPr/>
          <p:nvPr/>
        </p:nvSpPr>
        <p:spPr>
          <a:xfrm>
            <a:off x="5222707" y="2578254"/>
            <a:ext cx="128223" cy="1271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2D88AD-02D6-47E9-B667-2B74808D4114}"/>
              </a:ext>
            </a:extLst>
          </p:cNvPr>
          <p:cNvCxnSpPr>
            <a:cxnSpLocks/>
          </p:cNvCxnSpPr>
          <p:nvPr/>
        </p:nvCxnSpPr>
        <p:spPr>
          <a:xfrm>
            <a:off x="5032994" y="2346068"/>
            <a:ext cx="253825" cy="227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3C8F1A7-A693-4669-92B5-D88D69B368C7}"/>
              </a:ext>
            </a:extLst>
          </p:cNvPr>
          <p:cNvCxnSpPr>
            <a:cxnSpLocks/>
          </p:cNvCxnSpPr>
          <p:nvPr/>
        </p:nvCxnSpPr>
        <p:spPr>
          <a:xfrm flipV="1">
            <a:off x="5286819" y="2350301"/>
            <a:ext cx="283811" cy="223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Diamond 116">
            <a:extLst>
              <a:ext uri="{FF2B5EF4-FFF2-40B4-BE49-F238E27FC236}">
                <a16:creationId xmlns:a16="http://schemas.microsoft.com/office/drawing/2014/main" id="{28E3DDF2-8453-4F0B-BABC-E528BD0E87BE}"/>
              </a:ext>
            </a:extLst>
          </p:cNvPr>
          <p:cNvSpPr/>
          <p:nvPr/>
        </p:nvSpPr>
        <p:spPr>
          <a:xfrm>
            <a:off x="4665677" y="5070706"/>
            <a:ext cx="1240334" cy="112715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15B9AF2-0494-45A9-8BEA-A04553278D21}"/>
              </a:ext>
            </a:extLst>
          </p:cNvPr>
          <p:cNvSpPr/>
          <p:nvPr/>
        </p:nvSpPr>
        <p:spPr>
          <a:xfrm>
            <a:off x="2023919" y="5067257"/>
            <a:ext cx="795635" cy="1127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6FA9944-7A42-4279-9496-1644BD71E9E4}"/>
              </a:ext>
            </a:extLst>
          </p:cNvPr>
          <p:cNvSpPr/>
          <p:nvPr/>
        </p:nvSpPr>
        <p:spPr>
          <a:xfrm>
            <a:off x="359864" y="5947560"/>
            <a:ext cx="620922" cy="3274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</a:t>
            </a:r>
            <a:endParaRPr lang="en-GB" sz="135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1663514-9581-499B-A18D-67BF4F89A529}"/>
              </a:ext>
            </a:extLst>
          </p:cNvPr>
          <p:cNvCxnSpPr>
            <a:cxnSpLocks/>
            <a:stCxn id="119" idx="6"/>
            <a:endCxn id="118" idx="1"/>
          </p:cNvCxnSpPr>
          <p:nvPr/>
        </p:nvCxnSpPr>
        <p:spPr>
          <a:xfrm flipV="1">
            <a:off x="980786" y="5630832"/>
            <a:ext cx="1043133" cy="480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535CFCA-D4FF-490B-A951-0FFF3B7AC2B5}"/>
              </a:ext>
            </a:extLst>
          </p:cNvPr>
          <p:cNvCxnSpPr>
            <a:cxnSpLocks/>
          </p:cNvCxnSpPr>
          <p:nvPr/>
        </p:nvCxnSpPr>
        <p:spPr>
          <a:xfrm>
            <a:off x="2925244" y="5322224"/>
            <a:ext cx="0" cy="57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3EC4C3A-7115-46B6-96A1-8ECE5429AEFE}"/>
              </a:ext>
            </a:extLst>
          </p:cNvPr>
          <p:cNvCxnSpPr>
            <a:cxnSpLocks/>
          </p:cNvCxnSpPr>
          <p:nvPr/>
        </p:nvCxnSpPr>
        <p:spPr>
          <a:xfrm>
            <a:off x="3005845" y="5322224"/>
            <a:ext cx="0" cy="57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0E179C7-B14F-4172-99AE-938CF23A5FA2}"/>
              </a:ext>
            </a:extLst>
          </p:cNvPr>
          <p:cNvCxnSpPr>
            <a:cxnSpLocks/>
            <a:stCxn id="118" idx="3"/>
            <a:endCxn id="117" idx="1"/>
          </p:cNvCxnSpPr>
          <p:nvPr/>
        </p:nvCxnSpPr>
        <p:spPr>
          <a:xfrm>
            <a:off x="2819554" y="5630832"/>
            <a:ext cx="1846123" cy="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987E30DE-4148-4199-A8ED-AC48F82EF99E}"/>
              </a:ext>
            </a:extLst>
          </p:cNvPr>
          <p:cNvSpPr/>
          <p:nvPr/>
        </p:nvSpPr>
        <p:spPr>
          <a:xfrm>
            <a:off x="667197" y="3881861"/>
            <a:ext cx="1328549" cy="5178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mainFontColour</a:t>
            </a:r>
            <a:endParaRPr lang="en-GB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262E1B9-BA3C-4F8C-9AE6-1E27D002299F}"/>
              </a:ext>
            </a:extLst>
          </p:cNvPr>
          <p:cNvCxnSpPr>
            <a:cxnSpLocks/>
            <a:stCxn id="124" idx="4"/>
            <a:endCxn id="118" idx="0"/>
          </p:cNvCxnSpPr>
          <p:nvPr/>
        </p:nvCxnSpPr>
        <p:spPr>
          <a:xfrm>
            <a:off x="1331472" y="4399692"/>
            <a:ext cx="1090265" cy="667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73704BA0-AC5A-46F5-89AC-77B7C7200F68}"/>
              </a:ext>
            </a:extLst>
          </p:cNvPr>
          <p:cNvSpPr/>
          <p:nvPr/>
        </p:nvSpPr>
        <p:spPr>
          <a:xfrm>
            <a:off x="339066" y="6836838"/>
            <a:ext cx="1656680" cy="5367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mainThemeColour</a:t>
            </a:r>
            <a:endParaRPr lang="en-GB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0B404E8-E49A-45DF-9FC4-4F317D8BB32A}"/>
              </a:ext>
            </a:extLst>
          </p:cNvPr>
          <p:cNvCxnSpPr>
            <a:cxnSpLocks/>
            <a:stCxn id="126" idx="0"/>
            <a:endCxn id="118" idx="2"/>
          </p:cNvCxnSpPr>
          <p:nvPr/>
        </p:nvCxnSpPr>
        <p:spPr>
          <a:xfrm flipV="1">
            <a:off x="1167406" y="6194407"/>
            <a:ext cx="1254331" cy="642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AC1D7274-C819-4C81-8E6B-0C857286E216}"/>
              </a:ext>
            </a:extLst>
          </p:cNvPr>
          <p:cNvSpPr/>
          <p:nvPr/>
        </p:nvSpPr>
        <p:spPr>
          <a:xfrm>
            <a:off x="2162670" y="6836008"/>
            <a:ext cx="2174813" cy="5367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secondaryThemeColour</a:t>
            </a:r>
            <a:endParaRPr lang="en-GB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3A1539-4FF6-4FF0-A087-4AF77BBDEDCC}"/>
              </a:ext>
            </a:extLst>
          </p:cNvPr>
          <p:cNvCxnSpPr>
            <a:cxnSpLocks/>
            <a:stCxn id="128" idx="0"/>
            <a:endCxn id="118" idx="2"/>
          </p:cNvCxnSpPr>
          <p:nvPr/>
        </p:nvCxnSpPr>
        <p:spPr>
          <a:xfrm flipH="1" flipV="1">
            <a:off x="2421737" y="6194407"/>
            <a:ext cx="828340" cy="641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3587D659-74E2-4B6B-8C41-41A437001B8B}"/>
              </a:ext>
            </a:extLst>
          </p:cNvPr>
          <p:cNvSpPr/>
          <p:nvPr/>
        </p:nvSpPr>
        <p:spPr>
          <a:xfrm>
            <a:off x="2175737" y="3881861"/>
            <a:ext cx="1967589" cy="5178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secondaryFontColour</a:t>
            </a:r>
            <a:endParaRPr lang="en-GB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3A8B97F-9E46-4369-9FC3-3A34A7408EE0}"/>
              </a:ext>
            </a:extLst>
          </p:cNvPr>
          <p:cNvCxnSpPr>
            <a:cxnSpLocks/>
            <a:stCxn id="130" idx="4"/>
            <a:endCxn id="118" idx="0"/>
          </p:cNvCxnSpPr>
          <p:nvPr/>
        </p:nvCxnSpPr>
        <p:spPr>
          <a:xfrm flipH="1">
            <a:off x="2421737" y="4399692"/>
            <a:ext cx="737795" cy="667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ABAC6D47-181A-4449-9402-DE3278D69AF9}"/>
              </a:ext>
            </a:extLst>
          </p:cNvPr>
          <p:cNvSpPr/>
          <p:nvPr/>
        </p:nvSpPr>
        <p:spPr>
          <a:xfrm>
            <a:off x="281128" y="5007433"/>
            <a:ext cx="877200" cy="2973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A5C9BA0-C4E8-402D-8025-FC698777C709}"/>
              </a:ext>
            </a:extLst>
          </p:cNvPr>
          <p:cNvCxnSpPr>
            <a:cxnSpLocks/>
            <a:stCxn id="132" idx="6"/>
            <a:endCxn id="118" idx="1"/>
          </p:cNvCxnSpPr>
          <p:nvPr/>
        </p:nvCxnSpPr>
        <p:spPr>
          <a:xfrm>
            <a:off x="1158328" y="5156112"/>
            <a:ext cx="865591" cy="474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74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EC2E57-DBC1-44BB-BDE4-852BE2710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9" t="20239" r="34223" b="12074"/>
          <a:stretch/>
        </p:blipFill>
        <p:spPr>
          <a:xfrm>
            <a:off x="-1" y="0"/>
            <a:ext cx="6858001" cy="756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8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36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Jordan</cp:lastModifiedBy>
  <cp:revision>13</cp:revision>
  <dcterms:created xsi:type="dcterms:W3CDTF">2021-10-03T11:05:24Z</dcterms:created>
  <dcterms:modified xsi:type="dcterms:W3CDTF">2021-11-25T17:21:21Z</dcterms:modified>
</cp:coreProperties>
</file>