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>
        <p:scale>
          <a:sx n="25" d="100"/>
          <a:sy n="25" d="100"/>
        </p:scale>
        <p:origin x="3365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136F-1D65-455C-BB0E-A2513E05C570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64EF-86B9-4344-9AA8-9F70240B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8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136F-1D65-455C-BB0E-A2513E05C570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64EF-86B9-4344-9AA8-9F70240B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66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136F-1D65-455C-BB0E-A2513E05C570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64EF-86B9-4344-9AA8-9F70240B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40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136F-1D65-455C-BB0E-A2513E05C570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64EF-86B9-4344-9AA8-9F70240B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76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136F-1D65-455C-BB0E-A2513E05C570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64EF-86B9-4344-9AA8-9F70240B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3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136F-1D65-455C-BB0E-A2513E05C570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64EF-86B9-4344-9AA8-9F70240B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92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136F-1D65-455C-BB0E-A2513E05C570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64EF-86B9-4344-9AA8-9F70240B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84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136F-1D65-455C-BB0E-A2513E05C570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64EF-86B9-4344-9AA8-9F70240B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35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136F-1D65-455C-BB0E-A2513E05C570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64EF-86B9-4344-9AA8-9F70240B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9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136F-1D65-455C-BB0E-A2513E05C570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64EF-86B9-4344-9AA8-9F70240B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32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136F-1D65-455C-BB0E-A2513E05C570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64EF-86B9-4344-9AA8-9F70240B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15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B136F-1D65-455C-BB0E-A2513E05C570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164EF-86B9-4344-9AA8-9F70240B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66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72C5ED-11F2-4275-8DC6-C5DFD102AFAA}"/>
              </a:ext>
            </a:extLst>
          </p:cNvPr>
          <p:cNvSpPr/>
          <p:nvPr/>
        </p:nvSpPr>
        <p:spPr>
          <a:xfrm>
            <a:off x="1964056" y="2348152"/>
            <a:ext cx="1414462" cy="2003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3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(Using Laravel Base Version)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66C3B-37E2-4414-A0CC-A6972E3C8B42}"/>
              </a:ext>
            </a:extLst>
          </p:cNvPr>
          <p:cNvSpPr/>
          <p:nvPr/>
        </p:nvSpPr>
        <p:spPr>
          <a:xfrm>
            <a:off x="8626913" y="2310675"/>
            <a:ext cx="1414462" cy="2003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3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796398-9C36-48F6-BB86-FC44DA9A9595}"/>
              </a:ext>
            </a:extLst>
          </p:cNvPr>
          <p:cNvSpPr/>
          <p:nvPr/>
        </p:nvSpPr>
        <p:spPr>
          <a:xfrm>
            <a:off x="11069235" y="3048268"/>
            <a:ext cx="914402" cy="528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33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F09117-66B7-4A59-867F-4AE74E2C6BC8}"/>
              </a:ext>
            </a:extLst>
          </p:cNvPr>
          <p:cNvSpPr/>
          <p:nvPr/>
        </p:nvSpPr>
        <p:spPr>
          <a:xfrm>
            <a:off x="3919860" y="3078746"/>
            <a:ext cx="1465058" cy="5286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E77635-C3E1-4372-A0E7-C000B41C0DDC}"/>
              </a:ext>
            </a:extLst>
          </p:cNvPr>
          <p:cNvSpPr/>
          <p:nvPr/>
        </p:nvSpPr>
        <p:spPr>
          <a:xfrm>
            <a:off x="1574721" y="5381895"/>
            <a:ext cx="2193131" cy="528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1176A2-3983-48A4-A86F-37908F6D867B}"/>
              </a:ext>
            </a:extLst>
          </p:cNvPr>
          <p:cNvSpPr/>
          <p:nvPr/>
        </p:nvSpPr>
        <p:spPr>
          <a:xfrm>
            <a:off x="143197" y="3078748"/>
            <a:ext cx="1279516" cy="528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33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3770E3-67F2-4D26-AA36-5D3E62CF0052}"/>
              </a:ext>
            </a:extLst>
          </p:cNvPr>
          <p:cNvSpPr/>
          <p:nvPr/>
        </p:nvSpPr>
        <p:spPr>
          <a:xfrm>
            <a:off x="6006604" y="3048268"/>
            <a:ext cx="2316956" cy="528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33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roomCode</a:t>
            </a:r>
            <a:endParaRPr lang="en-GB" sz="21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EA23587-15EB-4384-9417-83B02347E15D}"/>
              </a:ext>
            </a:extLst>
          </p:cNvPr>
          <p:cNvSpPr/>
          <p:nvPr/>
        </p:nvSpPr>
        <p:spPr>
          <a:xfrm>
            <a:off x="8178893" y="5383427"/>
            <a:ext cx="2316956" cy="528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33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videoURL</a:t>
            </a:r>
            <a:endParaRPr lang="en-GB" sz="21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FB4437-2EC5-4C91-AA05-BB1AC37A8C87}"/>
              </a:ext>
            </a:extLst>
          </p:cNvPr>
          <p:cNvCxnSpPr>
            <a:cxnSpLocks/>
            <a:stCxn id="5" idx="1"/>
            <a:endCxn id="13" idx="6"/>
          </p:cNvCxnSpPr>
          <p:nvPr/>
        </p:nvCxnSpPr>
        <p:spPr>
          <a:xfrm flipH="1">
            <a:off x="8323560" y="3312586"/>
            <a:ext cx="3033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DF6AC5-F30A-4377-8053-274768C4CAA7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>
            <a:off x="10041375" y="3312586"/>
            <a:ext cx="10278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2A50F5-4BC1-4E3C-82CA-403AB3B621D7}"/>
              </a:ext>
            </a:extLst>
          </p:cNvPr>
          <p:cNvCxnSpPr>
            <a:cxnSpLocks/>
            <a:stCxn id="14" idx="0"/>
            <a:endCxn id="5" idx="2"/>
          </p:cNvCxnSpPr>
          <p:nvPr/>
        </p:nvCxnSpPr>
        <p:spPr>
          <a:xfrm flipH="1" flipV="1">
            <a:off x="9334144" y="4314497"/>
            <a:ext cx="3227" cy="1068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80CB3D-D5E7-4AC8-AA60-120E0939DF27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 flipV="1">
            <a:off x="3378518" y="3343065"/>
            <a:ext cx="541342" cy="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1125FB-4D3E-422B-AAA2-14CD13C2DE5B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671287" y="4351974"/>
            <a:ext cx="0" cy="10299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C3FF2A-1933-4D76-AE7B-BE1517CA6827}"/>
              </a:ext>
            </a:extLst>
          </p:cNvPr>
          <p:cNvCxnSpPr>
            <a:cxnSpLocks/>
            <a:stCxn id="12" idx="6"/>
            <a:endCxn id="4" idx="1"/>
          </p:cNvCxnSpPr>
          <p:nvPr/>
        </p:nvCxnSpPr>
        <p:spPr>
          <a:xfrm>
            <a:off x="1422714" y="3343066"/>
            <a:ext cx="541342" cy="69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CB19B72-1F84-47DB-843F-55382B42B788}"/>
              </a:ext>
            </a:extLst>
          </p:cNvPr>
          <p:cNvSpPr/>
          <p:nvPr/>
        </p:nvSpPr>
        <p:spPr>
          <a:xfrm>
            <a:off x="8111372" y="1094302"/>
            <a:ext cx="2445545" cy="528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33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roomName</a:t>
            </a:r>
            <a:endParaRPr lang="en-GB" sz="21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781F118-BE4A-47B2-8B77-CA7C5A00448E}"/>
              </a:ext>
            </a:extLst>
          </p:cNvPr>
          <p:cNvCxnSpPr>
            <a:cxnSpLocks/>
            <a:stCxn id="5" idx="0"/>
            <a:endCxn id="28" idx="4"/>
          </p:cNvCxnSpPr>
          <p:nvPr/>
        </p:nvCxnSpPr>
        <p:spPr>
          <a:xfrm flipV="1">
            <a:off x="9334144" y="1622938"/>
            <a:ext cx="1" cy="6877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29A573E-1DEB-4B27-B1BA-271EA2B3805E}"/>
              </a:ext>
            </a:extLst>
          </p:cNvPr>
          <p:cNvSpPr/>
          <p:nvPr/>
        </p:nvSpPr>
        <p:spPr>
          <a:xfrm>
            <a:off x="1935880" y="1019730"/>
            <a:ext cx="1479346" cy="6777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E56C878-3054-47C2-93C4-253A12D516E8}"/>
              </a:ext>
            </a:extLst>
          </p:cNvPr>
          <p:cNvCxnSpPr>
            <a:cxnSpLocks/>
            <a:stCxn id="4" idx="0"/>
            <a:endCxn id="40" idx="4"/>
          </p:cNvCxnSpPr>
          <p:nvPr/>
        </p:nvCxnSpPr>
        <p:spPr>
          <a:xfrm flipV="1">
            <a:off x="2671287" y="1697511"/>
            <a:ext cx="4266" cy="650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74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</TotalTime>
  <Words>16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</dc:creator>
  <cp:lastModifiedBy>Jordan</cp:lastModifiedBy>
  <cp:revision>14</cp:revision>
  <dcterms:created xsi:type="dcterms:W3CDTF">2021-10-03T11:05:24Z</dcterms:created>
  <dcterms:modified xsi:type="dcterms:W3CDTF">2022-01-03T21:11:13Z</dcterms:modified>
</cp:coreProperties>
</file>