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2" r:id="rId3"/>
    <p:sldId id="276" r:id="rId4"/>
    <p:sldId id="265" r:id="rId5"/>
    <p:sldId id="266" r:id="rId6"/>
    <p:sldId id="277" r:id="rId7"/>
    <p:sldId id="275" r:id="rId8"/>
    <p:sldId id="256" r:id="rId9"/>
    <p:sldId id="268" r:id="rId10"/>
    <p:sldId id="269" r:id="rId11"/>
    <p:sldId id="260" r:id="rId12"/>
    <p:sldId id="272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E7E6E6"/>
    <a:srgbClr val="C0C0C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9" autoAdjust="0"/>
    <p:restoredTop sz="95628" autoAdjust="0"/>
  </p:normalViewPr>
  <p:slideViewPr>
    <p:cSldViewPr snapToGrid="0">
      <p:cViewPr varScale="1">
        <p:scale>
          <a:sx n="51" d="100"/>
          <a:sy n="51" d="100"/>
        </p:scale>
        <p:origin x="53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36.1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20:46:4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20:46:4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20:47:2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1173 24575,'1'-5'0,"0"-1"0,0 2 0,0-3 0,1 4 0,0-2 0,0-1 0,0 2 0,0-1 0,1 0 0,6-7 0,-1-1 0,87-158 0,24-41 0,-84 168 0,-23 34 0,-7 11 0,-12 26 0,-160 306 0,100-208 0,-272 473 0,322-570 0,-6 7 0,3 0 0,-17 39 0,36-72 0,0-1 0,1 0 0,-1 0 0,1 0 0,-1 0 0,1 0 0,-1 0 0,1 1 0,0-1 0,-1 0 0,1 1 0,0-1 0,0-1 0,0 2 0,0-1 0,0 0 0,0 1 0,1-1 0,-1 0 0,0 0 0,1 2 0,0-1 0,0-2 0,1 0 0,0-1 0,-1 1 0,1 0 0,-1 0 0,1 0 0,-1-1 0,0 1 0,1-1 0,-1-1 0,1 1 0,-1 0 0,0 0 0,0 0 0,0 0 0,1 0 0,-1 0 0,1-1 0,27-27 0,-1-2 0,-2 1 0,39-64 0,-25 36 0,21-30 0,13-19 0,95-106 0,-161 205 0,-1 0 0,2 0 0,-1 1 0,13-9 0,-20 15 0,1 0 0,-1 1 0,1 0 0,-1-1 0,1 0 0,-1 0 0,1 1 0,0-1 0,-1 1 0,1 0 0,0-1 0,3 1 0,-5 0 0,1 0 0,-1 0 0,1 1 0,0-1 0,-1 0 0,1 0 0,-1 1 0,1-1 0,-1 0 0,1 0 0,-1 1 0,1-1 0,-1 1 0,0-1 0,1 0 0,-1 1 0,1-1 0,-1 0 0,0 0 0,1 1 0,-1-1 0,0 1 0,0-1 0,0 1 0,1 0 0,0 6 0,-1-3 0,1 1 0,-1 0 0,0 0 0,-1 1 0,1-1 0,-3 9 0,-16 58 0,-2-3 0,-35 77 0,56-146 0,-346 741-1767,217-478 1880,-186 377-769,303-613 656,31-48 0,-9 9 0,667-867 382,-462 584-384,148-194 116,-285 393 333,-74 93-432,-1-1 1,1 1-1,0 0 1,0 0-1,0-1 1,1 0-1,-1 3 1,7-5-1,-11 6-15,1 0-1,-1-1 0,1 1 1,0 0-1,-1 0 1,1 0-1,0 0 1,-1 0-1,1 0 1,-1 0-1,1 0 1,0 0-1,-1 0 1,1 1-1,0-1 0,-1 0 1,1 0-1,-1 0 1,1 1-1,-1-1 1,1 0-1,-1 1 1,1-1-1,-1 1 1,2 0-1,-1 1 0,0-2 0,0 2 0,0 1-1,0-1 1,0 0 0,-1 0 0,1 0 0,-1-1 0,1 1-1,-1 0 1,0 4 0,0 26 1,-2-2 0,-1 1 0,-1 0 0,-18 60 0,15-62 0,-203 695 14,-39-2 9,74-221-16,157-440-7,19-49 0,-1-11 0,1-1 0,-1 0 0,0 0 0,0 0 0,1 0 0,-1 0 0,0 0 0,0 1 0,1-1 0,-1 0 0,0 0 0,0 0 0,1 0 0,-1 0 0,0 0 0,0 0 0,1 0 0,-1 0 0,0 0 0,0 0 0,1 0 0,-1 0 0,0-1 0,0 1 0,1 0 0,-1 0 0,0 0 0,0 0 0,0 0 0,1 0 0,-1-1 0,0 1 0,0 0 0,0 0 0,1-1 0,11-8 87,-1-3 1,1 1-1,-2-1 0,0 0 0,-1-1 0,14-24 0,4-4 191,511-861-1252,-91-41 810,-393 832 164,-34 84 0,-20 27 0,0 0 0,0 0 0,0 0 0,0-2 0,1 2 0,-1 0 0,0 0 0,0 0 0,1 0 0,-1-1 0,0 1 0,0 0 0,1 0 0,-1 0 0,0 0 0,0 0 0,1 0 0,-1 0 0,0 0 0,0 0 0,1 0 0,-1 0 0,0 0 0,1 0 0,-1 0 0,0 0 0,0 0 0,1 0 0,-1 0 0,0 0 0,0 0 0,1 0 0,-1 0 0,0 1 0,0-1 0,1 0 0,-1 0 0,0 0 0,0 0 0,1 2 0,-1-2 0,0 0 0,0 0 0,0 0 0,1 1 0,0 3 0,0 1 0,0 1 0,0-1 0,-1 0 0,0-1 0,0 2 0,0-1 0,-1 6 0,-20 140-45,-54 201-1,52-254-131,-619 2125-542,615-2148 719,24-55 2,3-20-2,0 0 0,0 0 0,0 0 0,0 0 0,0 0 0,0 0 0,0 0 0,0 1 0,1-1 0,-1 0 0,0 0 0,0 0 0,0 0 0,0 0 0,0 0 0,0 0 0,1 0 0,-1 0 0,0 0 0,0 0 0,0 0 0,0 0 0,0 0 0,1 0 0,-1 0 0,0 0 0,0 0 0,0 0 0,0 0 0,0 0 0,1 0 0,-1 0 0,0 0 0,0 0 0,0 0 0,0 0 0,0 0 0,0-1 0,0 1 0,1 0 0,-1 0 0,0 0 0,0 0 0,0 0 0,0 0 0,0 0 0,0 0 0,0-1 0,0 1 0,0 0 0,0 0 0,0 0 0,0 0 0,0 0 0,1-1 0,24-31 193,-20 25-109,247-401 1197,-206 330-1307,376-757-658,-336 635 684,159-341 0,-233 516 0,1 0 0,24-34 0,-36 58 0,0 0 0,0-1 0,-1 1 0,1 0 0,0 0 0,0 1 0,1-2 0,-1 2 0,0 0 0,0-1 0,0 0 0,0 1 0,1-1 0,-1 0 0,3 0 0,-4 1 0,1 0 0,-1 1 0,1-1 0,0 0 0,-1 0 0,1 1 0,-1-1 0,1 0 0,-1 1 0,1-1 0,-1 0 0,0 1 0,1-1 0,-1 1 0,1-1 0,-1 0 0,0 0 0,1 2 0,-1-2 0,0 0 0,1 0 0,-1 1 0,0-1 0,0 1 0,0 0 0,0-1 0,0 1 0,1-1 0,-1 2 0,1 15 0,0-1 0,-1 0 0,-1 1 0,-5 27 0,-35 175 0,-28 98-432,-29 79-1297,-26 58 921,-649 1878-2709,662-2028 3189,-11 57 649,107-296 959,18-58-924,7-12 213,7-15 116,-1 2 0,0-4-1,-2 2 1,18-36 0,-28 49-608,140-260 2368,56-155-3333,-144 302 507,88-200 259,160-530 1,-107-1 121,-179 767 0,-69 347 0,42-229 0,-68 276-472,-32 95-1416,-196 583-303,-38-4 1403,55-156-693,191-545 1167,58-175 313,-18 66 348,54-156 346,3-18-681,0 0-1,0 0 1,0 0-1,0 0 1,0 0 0,1 0-1,-1 0 1,0 0-1,0 0 1,0 0-1,0 0 1,0 1-1,0-1 1,0 0-1,0 0 1,1 0 0,-1 0-1,0 0 1,0 0-1,0 0 1,0 0-1,0 0 1,0 0-1,1 0 1,-1 0 0,0 0-1,0 0 1,0 0-1,0 0 1,0 0-1,1 0 1,-1 0-1,0 0 1,0 0 0,0 0-1,0 0 1,0 0-1,1 0 1,-1 0-1,0 0 1,0 0-1,0 0 1,0 0 0,0-1-1,0 1 1,0 0-1,0 0 1,1 0-1,-1 0 1,0 0-1,0 0 1,0 0-1,0 0 1,0 0 0,0 0-1,0 0 1,0 0-1,0 0 1,0 0-1,12-15 404,-1-1 1,0 1-1,-1 0 0,-1-1 0,-1-3 0,10-24 0,-5 12 116,137-336 521,-68 159 239,120-329-1448,29-71-1476,702-1399-364,-824 1808 1589,-96 176 406,1 1 0,1 0 0,22-24 0,-35 44 18,0 0-1,-1 1 1,1-1-1,0 0 1,1 1-1,-1-1 1,0 1-1,0 1 1,1-2 0,-1 0-1,3 1 1,-4 0-10,0 1 1,0 0-1,-1 0 0,1 0 1,0 0-1,0 0 1,0 0-1,-1 1 1,1-1-1,0 0 1,0 0-1,-1 0 0,1 1 1,0-1-1,0 1 1,-1-1-1,1 0 1,0 1-1,-1-1 0,1 2 1,-1-2-1,1 0 1,0 1-1,-1-1 1,1 1-1,-1-1 1,0 1-1,1 0 0,2 9 4,0-2-1,0 1 0,-1 1 1,-1-2-1,0 2 0,0 0 1,-1-1-1,0 0 0,-2 14 1,-28 202-10,-43 103-174,-36 88-519,-184 529-211,-32 4-87,21-65 66,262-748 1275,42-133-237,-1 0 0,0 0 1,0 0-1,1 0 0,0 1 0,0-1 0,0-1 0,0 1 0,1 6 0,-1-9-102,0 1 0,1-1 0,-1 0 0,0 0 0,1 0 0,-1 1 0,0-1 1,1 0-1,-1 0 0,0 0 0,1 0 0,-1 0 0,0 1 0,1-1 0,-1 0 0,1 0 0,-1 0 0,0 0 0,1 0 0,-1 0 0,1 0 1,-1-1-1,0 1 0,1 0 0,-1 0 0,0 0 0,1 0 0,-1 0 0,0 0 0,1-1 0,-1 1 0,0 0 0,1 0 0,-1-1 0,0 1 0,0 0 1,1 0-1,-1-1 0,0 1 0,0 0 0,1-1 0,-1 1 0,0-2 0,13-10 35,-1-3-1,13-19 0,93-142-45,47-101 183,33-74 547,604-1249-885,-132-51-273,-552 1306 271,-30 85-470,-59 166 494,-16 48 121,36-81 1,-49 127 12,0 0 0,0 0-1,0-1 1,0 1 0,0 0 0,0 0 0,0-1 0,0 1 0,0 0 0,0 0 0,0 0 0,0-1 0,0 1 0,0 0-1,0 0 1,0-1 0,0 1 0,0 0 0,1 0 0,-1 0 0,0-1 0,0 1 0,0 0 0,0 0 0,1 0 0,-1 0-1,0-2 1,0 2 0,0 0 0,1 0 0,-1 0 0,0 0 0,0 0 0,0 0 0,1 0 0,-1 0 0,0 0 0,0 0-1,1-1 1,-1 1 0,0 0 0,0 0 0,1 1 0,-1-1 0,0 0 0,1 21 294,-16 78 525,-40 140 0,40-181-776,-97 351-157,-55 149-340,-53 120-322,-176 467-2415,-227 567 2742,265-737-1778,243-659 1664,83-228 469,-43 139 1893,73-209-1382,9-27 287,71-155 2076,-13 20-1793,95-183-836,50-93 458,819-1618-2694,-778 1551 2084,-21 56-342,-28 59-1025,-27 65 910,-29 72 0,52-55 2133,-191 281-1512,1-1 0,-1 1 0,2 1 0,-1 1 0,10-10 0,-17 17-117,0 0 0,-1-1 0,1 1 0,0 0 1,-1-1-1,1 1 0,0-1 0,-1 1 0,1 0 1,0 0-1,0-1 0,0 1 0,-1 0 0,1 0 1,0 0-1,0 0 0,0 0 0,-1 0 0,1 0 1,0 0-1,0 0 0,-1 0 0,1 1 0,0-1 1,0 0-1,0 0 0,-1 1 0,1-1 0,0 1 1,-1-1-1,1 0 0,0 1 0,-1-1 0,1 0 1,-1 1-1,1-1 0,-1 1 0,1-1 0,-1 2 1,1-1-1,-1-1 0,1 0 0,-1 1 0,0 0 1,1-1-1,-1 1 0,0 0 0,0 0 0,0-1 1,0 1-1,0 0 0,1 1 0,1 11 58,-1 1-1,0 0 0,-1 0 0,0 0 0,-5 22 1,-32 169-105,-40 105-3,-43 106-8,-44 97-564,-44 83-1716,194-556 2228,-812 2330-778,688-1946-483,48-121 977,49-130 280,41-168 76,-1-1 0,1-2-1,-1 3 1,1-2 0,0 1 0,1-1 0,-1 2-1,1-1 1,0-1 0,1 5 0,-2-7 3,1-1-1,-1 0 1,0 0 0,1 1 0,-1-1-1,0 0 1,1 1 0,-1-1 0,1 0-1,-1 1 1,1-1 0,-1 0 0,1 0-1,-1 1 1,1-1 0,-1 0 0,1 0-1,-1 0 1,1 0 0,-1 2 0,1-2-1,-1 0 1,1 0 0,0 0 0,-1 0 0,1 0-1,-1-2 1,1 2 0,-1 0 0,1 0-1,-1 0 1,1 0 0,-1-1 0,1 1-1,-1 0 1,1 0 0,-1-1 0,1 0-1,8-4 172,-1-2 0,0 0 0,-1 0 0,1 0 0,9-16 0,88-130 151,31-81 95,27-75 1289,417-982-2246,-67-32-3023,-249 630 2638,505-1209 585,-635 1600 544,-39 115 910,-90 179-1055,-1 1 1,1-1-1,1 0 1,8-8-1,-13 16-61,-1-1 0,0 1 0,0 0 0,0-1 0,1 1 0,-1 0 0,0 0 1,0-1-1,0 1 0,1 0 0,-1 0 0,0 0 0,1 0 0,-1-1 0,0 1 0,0 0 0,1 0 0,-1 0 0,0 0 0,1 0 0,-1 0 0,0 0 0,1 0 1,-1 0-1,0 0 0,1 0 0,-1 0 0,0 0 0,1 0 0,-1 0 0,0 0 0,1 0 0,-1 0 0,0 0 0,1 0 0,-1 0 0,0 1 0,0-1 0,1 0 0,-1 0 1,0 0-1,0 1 0,1-1 0,-1 0 0,0 0 0,0 1 0,1-1 0,-1 0 0,0 0 0,0 1 0,0-1 0,0 0 0,0 1 0,1-1 0,-1 0 0,0 1 1,0-1-1,0 0 0,0 2 0,1 12 270,-1 2-1,-1-1 1,0 0 0,-5 21 0,-42 212 136,-39 131-334,-39 110 246,-91 307-1160,-66 251-182,28-6 676,164-618-982,29-111 990,33-130 330,28-175 26,0-2 0,1 0-1,0 2 1,0-1 0,2 12 0,-2-18-17,0 0 0,1 1 1,-1-1-1,0 0 0,0 0 1,0 1-1,0-1 0,0 0 1,1 0-1,-1 1 0,0-1 1,0 0-1,1 0 0,-1 0 0,0 0 1,0 1-1,0-1 0,1 0 1,-1 0-1,0 0 0,1 0 1,-1 0-1,0 0 0,0 0 1,1 1-1,-1-1 0,0 0 1,1 0-1,-1 0 0,0 0 1,1 0-1,-1 0 0,0-1 1,0 1-1,1 0 0,-1 0 1,0 0-1,0 0 0,1 0 1,-1 0-1,0 0 0,1-1 1,-1 1-1,0 0 0,0 0 1,0 0-1,1 0 0,-1-1 1,0 1-1,0 0 0,0 0 1,1-1-1,-1 1 0,0 0 1,0 0-1,0-1 0,0 1 1,0 0-1,0-1 0,0 1 1,11-16 429,-1 1 0,14-32 0,67-169-31,35-116-119,29-96 866,19-77-1083,711-2251-1488,-760 2354 109,-28 102 980,-34 125 327,-47 142 45,-16 33-37,0 0 0,0 0 1,0 0-1,0 0 0,0 0 1,0 0-1,0 1 0,0-1 0,1 0 1,-1 0-1,0 0 0,0 0 1,0 0-1,0 0 0,0 0 1,0 0-1,1 0 0,-1 0 0,0 0 1,0 0-1,0 0 0,0 0 1,0 0-1,0 0 0,1 0 1,-1 0-1,0 0 0,0 0 0,0 0 1,0 0-1,0 0 0,0 0 1,1 0-1,-1 0 0,0 0 1,0 0-1,0 0 0,-22 107 1434,-38 135-1081,-39 116-186,-41 95 526,-870 2073-2101,838-2181 362,36-97 771,40-98 237,93-145 55,0-2 1,1 1 0,-2 1 0,1-2 0,0 0-1,-1 1 1,0 0 0,0-1 0,0-1-1,0 1 1,0 0 0,-1-1 0,-4 2 0,8-3 1,0-1 0,0 0 0,0 0 1,0-1-1,0 1 0,1 0 0,-1 0 0,0 0 1,0 0-1,0-1 0,0 1 0,0-1 1,1 1-1,-1 0 0,0-1 0,0 1 1,1-1-1,-1 1 0,0-1 0,1 1 1,-1 0-1,0-1 0,1 0 0,-1-1 1,0 1-1,-1-3 114,0 1 0,0-3 0,0 2 0,0 0 0,1-2 0,-2-7 0,-3-29 65,0-66 1,6-141-207,5-98 260,3-82 780,0-79-1060,6-2579-2422,-16 2845 2234,1 213 208,-1-1 0,-10-48 0,11 75 3,1 2 1,-1-1-1,0-1 1,0 1-1,0 1 1,0-2 0,0 1-1,0 0 1,0 1-1,-1-2 1,-2-1 0,3 3 6,1 1 0,-1 0 1,0-1-1,1 1 0,-1 0 1,0-1-1,1 1 0,-1 0 1,0 0-1,0 0 1,1 0-1,-1 0 0,0 0 1,0 0-1,1 0 0,-1 0 1,0 0-1,0 0 1,1 0-1,-1 1 0,0-1 1,1 0-1,-1 0 0,0 1 1,1-1-1,-1 1 1,0-1-1,0 1 0,-8 7 187,0 0-1,1 1 0,0 1 1,1 0-1,0-2 0,-10 20 1,-82 148 146,-750 1218 1944,781-1297-2256,-292 407 1404,337-474-1289,-32 35 1,52-64-147,-1 3 0,1-1 0,-1 0 0,1-1 0,-1 0 0,-5 5 0,8-7 0,0 1 0,0-1 0,0 0 0,0 1 0,1-1 0,-1 0 0,0 0 0,0 0 0,0 0 0,0 0 0,0 0 0,1 0 0,-1 0 0,0 0 0,0 0 0,0 0 0,0 0 0,0-1 0,1 1 0,-1 0 0,0-1 0,-1 0 0,-1-2 0,1-1 0,0 1 0,0 0 0,0-1 0,0 0 0,0 2 0,1-2 0,-1-1 0,1 2 0,0-1 0,1 0 0,-1 0 0,0-7 0,-5-61 0,4-3 0,12-128 0,19-80-66,110-626-281,32-1 322,-102 556-191,-51 247 165,-19 83 51,1 24 0,0 0 0,0 0 0,-1-1 0,1 1 0,0 0 0,0 0 0,0 0 0,0-1 0,0 1 0,-1 0 0,1 0 0,0 0 0,0-1 0,-1 1 0,1 0 0,0 0 0,0 0 0,0 0 0,-1 0 0,1 0 0,0 0 0,-1-2 0,1 2 0,0 0 0,0 0 0,-1 0 0,1 0 0,0 0 0,0 0 0,-1 0 0,1 0 0,0 0 0,-1 0 0,1 2 0,0-2 0,0 0 0,-1 0 0,1 0 0,0 0 0,0 0 0,0 0 0,-1 1 0,1-1 0,0 0 0,-1 0 0,-7 6 0,-1 4 0,1-1 0,0-2 0,-12 20 0,-80 113 0,-48 70-276,-43 49-829,-1208 1563-638,1318-1718 1665,-99 94 1,171-190 118,-1 1 1,0-1-1,0 0 1,-1 0-1,-13 6 0,24-13-21,-1-1-1,0 1 1,1-1-1,-1 1 1,0-1-1,1 0 1,-1 1-1,0-1 1,0 0-1,1 2 1,-1-2-1,0 0 1,0 0-1,1 0 1,-1 0-1,0 0 1,0 0-1,0 0 1,1 0-1,-1 0 1,0 0-1,0 0 1,1-2-1,-1 2 1,0 0-1,0 0 1,1-1-1,-1 1 1,0-1-1,1 1 1,-1 0-1,0-1 1,1 1-1,-1-1 1,1 0-1,-1 1 1,1-1-1,-1 1 1,1-1-1,-1 0 1,1 1-1,0-1 1,-1 0-1,1 1 1,0 0-1,0 0 1,-1-1-1,1-1 1,0 2-1,0-3 1,0-7 83,0 0 0,1 0 0,0-1 0,0 1 1,1-1-1,5-10 0,45-135 1791,39-68-1420,31-69-662,33-87-19,224-538-288,28 22 260,-279 636 235,-91 184 0,82-145 0,-100 196 0,-19 25 0,1 0 0,-1 0 0,0-1 0,0 1 0,0 0 0,0 0 0,0 0 0,0 0 0,0 0 0,0 0 0,1-1 0,-1 1 0,0 0 0,0 0 0,0 0 0,0 0 0,0 0 0,1 0 0,-1 0 0,0 0 0,0 0 0,0 0 0,0 0 0,1 0 0,-1 0 0,0 0 0,0 0 0,0 0 0,0 0 0,1 0 0,-1 0 0,0 0 0,0 0 0,0 0 0,0 0 0,1 0 0,-1 0 0,0 0 0,0 0 0,0 0 0,0 1 0,0-1 0,0 0 0,1 0 0,-1 0 0,0 0 0,0 0 0,0 0 0,0 1 0,0-1 0,0 0 0,0 0 0,0 0 0,0 0 0,1 0 0,-1 1 0,0-1 0,0 0 0,0 0 0,0 0 0,0 0 0,0 1 0,-1 6 0,1 0 0,-1 1 0,-1-3 0,-3 17 0,-40 111 34,-96 196-1,109-259 81,-414 758 864,-63-39-1052,486-757 74,-28 45 0,-84 97 0,132-172 0,0 2 0,0 0 0,0-2 0,0 1 0,-1 0 0,0 1 0,1-1 0,-1-2 0,0 1 0,-5 2 0,8-4 0,1 0 0,0 0 0,-1 0 0,1 0 0,-1 0 0,1 0 0,0 0 0,-1 0 0,1 0 0,0 0 0,-1 0 0,1 0 0,-1-1 0,1 1 0,0 0 0,-1 0 0,1 0 0,0-1 0,0 1 0,-1 0 0,1 0 0,0-1 0,-1 1 0,1 0 0,0-1 0,0 1 0,0 0 0,-1 0 0,1 0 0,0 0 0,0-1 0,0 1 0,0 0 0,0-1 0,0 1 0,0-1 0,1-31 0,13-21 0,2 1 0,2 0 0,28-52 0,-36 82 0,98-213-292,568-1012-1940,-507 969 2232,-20 60 0,-29 67 0,-108 138 0,2-2 0,-1 3 0,2-2 0,17-10 0,-29 22-4,0 0 1,0-1-1,0 2 1,0 0-1,0 0 1,0 0-1,0 0 1,0 0-1,5 0 1,-6 1 1,-1 0 0,0 0 0,1 0 0,-1 0 0,1 0 0,-1 0 0,0 1-1,1-1 1,-1 0 0,0 1 0,0 0 0,1-1 0,-1 1 0,0 0 0,0-1 0,2 2 0,0 3 29,0-2 0,0 0 0,-1 2-1,0-2 1,1 1 0,-2 1 0,1-1 0,0 0 0,-1 1 0,0 0-1,0-3 1,0 10 0,3 16 276,-2 2-1,-3 54 1,-14 69 185,-17 56-160,-118 399-1,-129 181 327,259-738-654,-3 6 0,-23 95 0,45-150 0,1 1 0,-1-1 0,1 0 0,0 2 0,0-3 0,0 1 0,0 0 0,0 0 0,0 2 0,2 1 0,-2-4 0,0-1 0,0 0 0,1 0 0,-1 1 0,0-1 0,0 0 0,1 0 0,-1 1 0,0-1 0,0 0 0,1 0 0,-1 0 0,0 0 0,1 1 0,-1-1 0,0 0 0,1 0 0,-1 0 0,1 0 0,-1 0 0,0 0 0,1 0 0,-1 0 0,0 0 0,1 0 0,-1 0 0,0 0 0,1 0 0,-1 0 0,0 0 0,1 0 0,-1-1 0,0 1 0,1 0 0,-1 0 0,0 0 0,1-1 0,-1 1 0,0 0 0,8-6 0,-1 0 0,0 1 0,0-2 0,7-8 0,305-367-28,-232 272-242,237-298-1166,478-594 1379,-601 764 57,-36 55 171,-141 158 57,2 1 0,43-33 0,-64 53-207,0 2 0,0 0 0,0-2 0,0 2 0,0 0 0,11-2 0,-15 3-19,1 1 0,0 0 0,0-1 0,-1 1 0,1 0 0,0 0 0,0 0 0,0 0 0,-1 1-1,1-1 1,0 1 0,0-1 0,-1 1 0,1-1 0,0 1 0,2 0 0,-1 2-3,0 2 1,0-3-1,0 1 1,-1 0-1,1 2 1,-1-2-1,0 1 1,0 1-1,0-2 1,-1 1-1,1 1 1,-1-1-1,0 0 1,0 2-1,-1-3 1,1 8-1,2 21 1,-2 0 0,-6 62 0,-32 137 0,-163 556-859,-50-10-217,201-631 1033,-54 164 43,19-62 283,30-85 846,52-159-1091,-13 55 211,15-59-249,0-1 0,0 1 0,0 0 0,0 0-1,0 0 1,0 0 0,0 0 0,1-1 0,-1 1 0,0 0 0,0 0-1,0 0 1,0 0 0,0 0 0,0 0 0,0 0 0,0 0 0,0 0-1,1 0 1,-1 0 0,0 0 0,0 0 0,0 0 0,0 0 0,0 0 0,1 0-1,-1 0 1,0 0 0,0 0 0,0 0 0,0 0 0,0 0 0,1 0-1,-1 0 1,0 0 0,0 0 0,0 0 0,0 0 0,0 0 0,1 0-1,-1 0 1,0 0 0,0 0 0,0 0 0,0 0 0,0 0 0,1 0-1,-1 0 1,0 0 0,0 0 0,0 0 0,0 0 0,0 0 0,0 0-1,0 0 1,0 0 0,1 0 0,-1 1 0,0-1 0,0 0 0,0 0 0,0 0-1,23-30 6,55-98-5,49-89 0,44-69-424,708-1139-1693,-685 1118 2117,-40 77 313,-124 189 312,49-52 1,-46 64-369,-31 28-252,-1 0 0,1 0-1,-1 0 1,1 1 0,-1-1-1,1 0 1,0 0 0,-1 1 0,1 0-1,0-1 1,-1 1 0,1 0-1,3-1 1,-5 1-6,1 1 1,0-1-1,0 0 0,0 1 1,0-1-1,-1 0 0,1 1 0,0-1 1,0 1-1,0-1 0,-1 1 1,1-1-1,0 1 0,-1 0 0,1-1 1,-1 1-1,1 0 0,-1 0 0,1-1 1,-1 1-1,1-1 0,-1 1 1,1 1-1,0 3 2,1-1 0,-1 2 0,0-1 0,0-1 0,-1 1 0,0 5 0,-3 44-1,-2-1 0,-3 1 0,-20 69 0,22-100 0,-219 965-873,223-977 897,-134 585-248,-27-15 2676,152-541-2092,10-35-275,3-5-47,27-45-99,-6 3 90,71-117-29,45-71-330,44-65-991,932-1394-1105,-962 1482 2426,-136 185 0,1 0 0,1 2 0,33-28 0,-50 46 0,1 0 0,-1 0 0,0 1 0,0-1 0,1 1 0,-1 0 0,1 0 0,-1 0 0,1 0 0,-1 1 0,1-1 0,0 0 0,-1 1 0,1 0 0,4-1 0,-6 2 0,0-1 0,1 0 0,-1 1 0,0-1 0,0 1 0,1 0 0,-1-1 0,0 1 0,0-1 0,0 1 0,0-1 0,0 1 0,0 0 0,0 0 0,0 0 0,0 0 0,-1 1 0,1-1 0,0 0 0,-1 0 0,1 0 0,0 1 0,2 9 0,0-1 0,-1 1 0,0 0 0,-1-2 0,-1 3 0,0 10 0,-1 32 0,-12 70 0,-82 334 258,75-378-199,-199 785 103,10-48-100,186-713-62,21-75 115,2-29-111,0 0 1,0 0-1,0 0 1,0 0 0,0 1-1,0-1 1,0 0 0,0 0-1,0 0 1,0 0-1,0 1 1,0-1 0,0 0-1,0 0 1,0 0 0,1 0-1,-1 0 1,0 1 0,0-1-1,0 0 1,0 0-1,0 0 1,0 0 0,0 0-1,0 0 1,1 1 0,-1-1-1,0 0 1,0 0-1,0 0 1,0 0 0,0 0-1,0 0 1,1 0 0,-1 0-1,0 0 1,0 0 0,0 0-1,0 0 1,1 0-1,-1 0 1,0 0 0,0 0-1,0 0 1,0 0 0,0 0-1,1 0 1,-1 0-1,0 0 1,0 0 0,0 0-1,0 0 1,1 0 0,-1 0-1,0 0 1,0 0-1,0 0 1,0 0 0,0-1-1,0 1 1,1 0 0,4-7 144,0 2 0,0-3 0,0 2 1,3-9-1,170-329 87,-66 119-266,61-96-62,975-1501-2213,-1004 1630 2305,-138 184 0,1-1 0,0 1 0,0-1 0,1 4 0,0-2 0,1 0 0,-1 0 0,1 2 0,14-8 0,-22 12 0,0 1 0,1-2 0,-1 2 0,0 0 0,0 0 0,0 0 0,0 0 0,0 0 0,1 0 0,-1 0 0,0 0 0,0 0 0,0 0 0,0 2 0,0-2 0,0 1 0,0-1 0,0 0 0,0 1 0,0 0 0,0-1 0,0 1 0,2 1 0,-1 0 0,-1-1 0,1 3 0,0-2 0,-1 0 0,0 0 0,1 0 0,-1 1 0,0 0 0,0 0 0,-1 0 0,2 4 0,0 17 0,0-1 0,-2 0 0,-1 1 0,-5 34 0,-38 189 0,-192 648-64,-70-13-1,69-300 730,-45-28-1,252-509-759,30-45 97,0 0 0,0 0 0,0 0 0,0 0 0,0 0 0,0 0 0,0 0 0,0 0 0,0 0 0,0 0 0,0-1 0,0 1 0,0 0 0,0 0 0,0 0 0,0 0 0,0 0 0,-1 0 0,1 0 0,0 0 0,0 0 0,0 0 0,0 0 0,0 0 0,0-1 0,0 1 0,0 0 0,0 0 0,-1 0-1,1 0 1,0 0 0,0 0 0,0 0 0,0 0 0,0 0 0,0 0 0,0 0 0,0 0 0,-1 0 0,1 0 0,0 0 0,0 0 0,0 0 0,0 0 0,0 0 0,0 0 0,0 1 0,10-32 379,34-63 571,68-104-1,-111 195-951,154-249-160,56-71-484,1080-1406-2194,-1114 1525 2838,-153 179 0,0 2 0,52-40 0,-73 61 0,1 0 0,0-1 0,0 1 0,0 0 0,0 1 0,0-1 0,0 1 0,0 0 0,7-3 0,-9 4 0,-1 0 0,0 0 0,1 0 0,-1 0 0,0 0 0,1 0 0,-1 1 0,0-1 0,0 0 0,1 2 0,-1-2 0,0 1 0,0 0 0,1-1 0,-1 1 0,0 0 0,0 0 0,0-1 0,0 0 0,0 1 0,1 2 0,1 3 0,0-2 0,-1 2 0,0-1 0,0 1 0,0 0 0,-1-1 0,0 2 0,0-2 0,0 2 0,-1-3 0,0 13 0,-2 24-18,-1 0-1,-11 50 1,-28 90 223,37-159-133,-91 324 298,-15-5 0,-189 395 0,183-505 2379,107-215-2200,13-24-411,23-43-276,53-84 138,46-68 0,40-52-373,704-956-1494,-684 984 2032,-142 179 165,54-46 0,-89 86-306,0 1-1,1 1 1,0 0 0,0 0-1,0 0 1,13-4 0,-20 9-25,-1 0 1,1 1 0,-1 0 0,1-1 0,-1 1 0,1 0 0,0 0 0,-1 0 0,1 0 0,-1 0 0,1 0-1,0 0 1,-1 0 0,1 1 0,-1-1 0,1 1 0,-1-1 0,3 2 0,-3-2 0,1 2 0,0-1 0,-1 0 0,1 2 0,-1-2 0,1 1 0,-1 0 0,0 0 1,0 0-1,0-1 0,0 2 0,0-1 0,0 0 0,0 1 0,-1-2 0,1 4 0,2 12 0,-2-1 0,0 0 0,-1 1 0,-3 26 0,-11 66-6,-57 207 1,-68 101-719,-270 544 2455,374-883-1355,30-60-376,5-18 0,0 0 0,0 0 0,0 0 0,0 0 0,0 1 0,0-1 0,0 0 0,0 0 0,0 0 0,0 0 0,0 0 0,0 0 0,1 0 0,-1 0 0,0 0 0,0 0 0,0 1 0,0-1 0,0 0 0,0 0 0,1 0 0,-1 0 0,0 0 0,0 0 0,0 0 0,0 0 0,0 1 0,1-1 0,-1 0 0,0 0 0,0 0 0,0 0 0,0 0 0,1 0 0,-1 0 0,0 0 0,0 0 0,0 0 0,1 0 0,-1 0 0,0 0 0,0 0 0,0 0 0,0 0 0,1 0 0,-1 0 0,0-1 0,0 1 0,0 0 0,0 0 0,1 0 0,6-3 0,1-2 0,-1-1 0,0 2 0,0-1 0,9-11 0,316-332-15,-193 194-221,1120-1141-1017,-1253 1290 1253,69-68 0,135-100 0,-202 167 0,1 1 0,1-1 0,-1 0 0,1 3 0,10-7 0,-18 9 0,-1 1 0,0 0 0,1 0 0,-1 0 0,1 0 0,-1 0 0,0 0 0,1 0 0,-1 0 0,1 0 0,-1 0 0,0 0 0,1 0 0,-1 0 0,1 0 0,-1 0 0,0 0 0,1 0 0,-1 1 0,0 0 0,1-1 0,-1 1 0,0 0 0,0 0 0,0 0 0,0 0 0,0 0 0,0 0 0,0 1 0,0-1 0,0-1 0,0 1 0,-1 0 0,1 1 0,0-1 0,-1 0 0,1 1 0,-1-1 0,1 0 0,-1 2 0,0-3 0,1 2 0,-1-2 0,0 4 0,0 8 0,1-1 0,-2 0 0,0 1 0,0-1 0,-1-1 0,-6 22 0,-21 55 64,-5 0 0,-48 88 0,78-167-42,-149 285 97,-224 319 0,-247 233-1194,591-802 1047,5-5-3,-1-4 1,-60 60-1,73-85 31,16-9 0,-1 0 0,1 0 0,0 0 0,0 0 0,-1 0 0,1-1 0,0 1 0,0 0 0,0 0 0,0 0 0,-1-1 0,1 1 0,0 0 0,0 0 0,0 0 0,0-1 0,0 1 0,0 0 0,-1 0 0,1-1 0,0 1 0,0 0 0,0-1 0,0 1 0,0 0 0,0 0 0,0-1 0,0 1 0,0 0 0,0 0 0,0-1 0,0 1 0,0 0 0,1 0 0,-1-1 0,0 1 0,0 0 0,0 0 0,0-1 0,0 1 0,1 0 0,-1-1 0,8-17 0,2-2 0,12-16 0,243-373-187,27 1-13,-279 389 200,802-985 0,-667 856 304,-131 133 0,2-2 1,0 3-1,30-18 1,-46 29-284,1 1 0,-1 0 0,0 1 1,1 0-1,-1 0 0,1 0 0,-1 0 1,1 1-1,-1-1 0,1-1 0,0 2 1,-1-1-1,1 1 0,0 0 0,6 1 1,-8 1-19,0-1 1,-1 1-1,1-2 1,0 1 0,0 0-1,0 0 1,-1 1 0,1-1-1,-1 2 1,1-1-1,-1-1 1,0 1 0,0 0-1,0 0 1,0 0-1,0 1 1,0-2 0,0 1-1,-1 0 1,1 0 0,-1 0-1,1 1 1,-1-2-1,0 2 1,0 3 0,0 12 2,0 0 1,-1 0-1,0 0 1,-9 31-1,-27 84-12,35-127 6,-206 552 232,-49-17 0,68-205-345,125-247 90,45-71 23,21-27 0,31-46 0,72-80 0,70-63-313,62-49-941,1045-899-960,-998 921 2232,-60 61 54,-200 148-68,1 0-1,0 3 1,1 0 0,32-11-1,-54 22-6,0 0-1,0 2 1,1-2-1,-1 1 1,1 0-1,-1 1 1,1-1-1,-1 1 1,1 0-1,-1 0 1,1 0-1,-1 1 1,1-1-1,-1 1 1,1 0-1,-1 1 1,0-2-1,1 2 1,5 4-1,-6-3 23,-1-1-1,0 1 0,0 2 1,0-2-1,0 0 1,-1 2-1,1 0 1,-1-2-1,0 1 1,-1 1-1,1-2 1,-1 3-1,0-2 1,0 0-1,0 1 1,0-2-1,-1 2 1,0 5-1,1 15 165,-2 1-1,-1-1 1,0 0-1,-10 38 1,-39 107 308,-10-8-91,-128 239 0,-122 140 655,232-409-989,36-59-66,-236 361 0,261-410 0,-26 25 0,24-34 0,20-15 0,-1 0 0,1 0 0,0 0 0,0 0 0,-1 0 0,1 0 0,0 0 0,0 0 0,0 0 0,-1 0 0,1-1 0,0 1 0,0 0 0,0 0 0,-1 0 0,1 0 0,0-1 0,0 1 0,0 0 0,0 0 0,0 0 0,-1-1 0,1 1 0,0 0 0,0 0 0,0 0 0,0-1 0,0 1 0,0 0 0,0 0 0,0-2 0,0 2 0,0 0 0,0 0 0,0-1 0,0 1 0,0 0 0,0 0 0,0-1 0,0 1 0,0 0 0,0 0 0,0 0 0,1 0 0,-1 0 0,2-9 0,1 2 0,0-1 0,0 0 0,6-7 0,50-81 0,81-97 0,-136 189 0,726-863-1733,61 55-1,-571 601 1734,-145 142 0,135-98 0,-202 161 0,-1 1 0,2 1 0,-1-2 0,1 2 0,-1 1 0,17-6 0,-24 9 8,0 0 0,0 0 0,0 0 0,0 0 0,0 0 0,0 0 0,0 0 0,0 0 0,0 0 0,0 0 0,1 0 0,-1 0 0,0 0 0,0 0 0,0 1 0,0-1 0,0 1 0,0-1 0,-1 0 1,1 0-1,0 1 0,0 0 0,0-1 0,0 1 0,-1 0 0,1 1 0,0-1 0,-1-1 0,1 1 0,0 0 0,-1-1 0,1 1 0,-1 0 0,0 0 0,1 0 0,-1 0 0,0 0 0,0 0 0,1 3 0,0 3 152,-1 1 0,0 2 1,-1-2-1,1 0 0,-2 2 1,1-3-1,-5 14 0,-24 70-2,-66 140 0,94-226-153,-544 1029 1496,-93-51-2316,586-906 815,47-66 0,14-18 0,215-225-1,92-95-21,384-314-710,50 54-404,-717 564 1066,-4 2 63,0 2-1,1-1 1,1 3-1,61-25 1,-88 41 17,-1 0 0,1 1 0,0-2-1,0 1 1,0 1 0,0-1 0,0 1 0,0 0 0,-1 0 0,1 0 0,0 0 0,0 1 0,0-1 0,0 1 0,0 1 0,5 0 0,-6-1 16,0 0 1,0 0-1,0 1 1,0-1-1,0 1 1,-1 1-1,1-1 1,-1 0-1,1-1 1,-1 1-1,0 0 1,1 0-1,-1 2 1,0-3-1,1 5 1,0 7 132,0-1 1,0 1 0,-1-1 0,-1 2 0,0-2-1,-3 15 1,-8 56 314,-4-1 0,-4 1 1,-45 121-1,-121 229-558,50-172 99,32-62-18,96-185 3,0 2 0,-10 30 0,18-29 0,-1-16 0,0-1 0,1 1 0,-1-1 0,0 0 0,0 0 0,1 2 0,-1-2 0,0 0 0,1 1 0,-1-1 0,0 0 0,1 0 0,-1 0 0,1 0 0,-1 1 0,0-1 0,1 0 0,-1 0 0,1 0 0,-1 0 0,1 0 0,-1 0 0,0 0 0,1 0 0,-1 0 0,1 0 0,-1 0 0,0 0 0,1 0 0,0-1 0,6-3 0,1 2 0,-1-2 0,0 1 0,0-1 0,0-1 0,11-10 0,295-255 47,-142 115-371,661-578-956,-794 699 1384,1-1 41,2 2 1,79-52-1,-116 82-145,-1 1 0,0 0 0,1 1 0,-1 0 0,1 0 0,0-1 0,0 1 0,-1 0 0,1 0 0,0 1 0,0-1 0,7 1 0,-10 0 0,0 0 0,0 1 0,0-1 0,0 0 0,0 1 0,0-1 0,-1 1 0,1-1 0,0 1 0,0-1 0,0 1 0,-1-1 0,1 1 0,0 0 0,-1-1 0,1 0 0,-1 1 0,1 0 0,0 1 0,0 1 0,0-1 0,0 1 0,0 0 0,-1 0 0,1-1 0,-1 1 0,0-1 0,0 1 0,0 4 0,-1 7 0,-1-1 0,-1 3 0,0-3 0,-1 1 0,-7 16 0,-38 74 0,34-74 0,-498 881 213,181-339-404,276-468 155,53-98 36,1-3 0,-1 3 0,1 0 0,0-1 0,-2 10 0,4-15 0,0 0 0,1 0 0,-1 0 0,0 0 0,0 0 0,0 0 0,0 1 0,1-1 0,-1 0 0,0 0 0,0 0 0,0 0 0,1 0 0,-1 0 0,0 0 0,0 0 0,0 0 0,1 0 0,-1 0 0,0 0 0,0 0 0,0 0 0,1 0 0,-1 0 0,0 0 0,0 0 0,0 0 0,1 0 0,-1-1 0,0 1 0,0 0 0,0 0 0,0 0 0,1 0 0,-1 0 0,0 0 0,0-1 0,0 1 0,0 0 0,0 0 0,1 0 0,-1 0 0,0-1 0,0 1 0,0 0 0,0-1 0,22-21 0,168-212 0,-171 208 0,408-542-172,296-385-265,-596 795 283,-109 138 141,2-2 0,28-23 0,-46 43 13,1 0 0,-1 0 0,0 2 0,1-2 0,-1 2 0,1-2 0,-1 0 0,1 1 0,5-1 0,-8 2 0,1-1 0,-1 1 0,1 0 0,-1 1 0,1-1 0,-1 0 0,1 0 0,-1 0 0,1 0 0,-1 0 0,0 0 0,1 0 0,-1 1 0,1-1 0,-1 0 0,0 0 0,1 1 0,-1-1 0,0 0 0,1 0 0,-1 1 0,0-1 0,1 0 0,-1 2 0,0-2 0,1 1 0,-1-1 0,0 0 0,0 1 0,0-1 0,0 0 0,1 0 0,-1 1 0,0 0 0,0 3 0,0 3 0,0-2 0,0 1 0,-1-2 0,0 1 0,0 1 0,0-1 0,-3 6 0,-83 196 0,53-133 0,-315 625 981,-33-13-720,312-564-78,36-55-105,31-53-78,3-14 0,0 0 0,0 1 0,0-1 0,0 0 0,0 0 0,0 0 0,0 0 0,0 0 0,0 0 0,0 1 0,0-1 0,1 0 0,-1 0 0,0 0 0,0 0 0,0 0 0,0 0 0,0 0 0,0 0 0,0 1 0,0-1 0,1 0 0,-1 0 0,0 0 0,0 0 0,0 0 0,0 0 0,0 0 0,0 0 0,1 0 0,-1 0 0,0 0 0,0 0 0,0 0 0,0 0 0,0 0 0,0 0 0,1 0 0,-1 0 0,0 0 0,0 0 0,0 0 0,0 0 0,0 0 0,0 0 0,1 0 0,-1 0 0,0 0 0,0-1 0,0 1 0,9-5 0,0 0 0,-1-1 0,0-1 0,0 0 0,0 1 0,-1-3 0,9-8 0,11-12 0,485-444 1038,-497 460-1038,32-26 0,-45 36 0,0 1 0,1 1 0,-1 0 0,1 0 0,0-1 0,-1 1 0,1 0 0,0 0 0,0 0 0,-1 0 0,1 1 0,0-1 0,0 1 0,5 0 0,-7 0 0,0 0 0,0 1 0,0-1 0,0 1 0,0-1 0,-1 1 0,1 0 0,0-1 0,0 1 0,-1 0 0,1-1 0,0 1 0,-1 0 0,1 0 0,0-1 0,-1 1 0,1 0 0,-1-1 0,0 1 0,1 0 0,-1 0 0,0 1 0,1-1 0,-1 0 0,0 0 0,0 0 0,0 0 0,0 0 0,0-1 0,0 3 0,-1 18 0,0 0 0,-2-2 0,0 3 0,-2-3 0,0 0 0,-8 21 0,5-13 0,-132 358-326,-26-4-448,138-318 789,-421 854-15,290-604 0,143-283 0,-1 4 0,-16 43 0,53-109 0,-2 8 0,327-402 1085,-336 416-1085,-2 1 0,1 0 0,0 0 0,0 1 0,1-1 0,0 1 0,1 3 0,-1-3 0,2 1 0,11-5 0,-21 11 0,1 1 0,-1-1 0,0 1 0,0 0 0,0-1 0,1 1 0,-1 0 0,0 0 0,0 0 0,1 0 0,-1 0 0,0 0 0,0 0 0,1 1 0,-1-1 0,0 0 0,0 1 0,1-1 0,-1 0 0,0 1 0,0 1 0,0-2 0,0 0 0,0 1 0,0-1 0,0 0 0,0 1 0,0 0 0,0 0 0,0 0 0,-1 0 0,2 1 0,1 4 0,-1-1 0,0 1 0,0-2 0,0 1 0,-1 1 0,2 8 0,1 16 0,-2 2 0,-1-1 0,-2 2 0,-1-3 0,-1 3 0,-12 43 0,-43 156-198,-214 531-1821,-53-6 695,187-442 1467,-11 22-708,120-273 565,27-53 22,8-14 126,29-35 948,54-70 0,-7 6-168,-75 94-871,5-7 46,1-1-1,1 2 1,0 1 0,1-1 0,27-16-1,-41 29-102,0 0 0,1 0 0,-1 1 0,1-1 0,0 0 0,-1 1 0,1-1 0,-1 0 0,1 1 0,0 0 0,-1 0 0,1 0 0,0 0 0,0 0 0,-1 0 0,1 0 0,0 0 0,0 0 0,-1 0 0,1 0 0,0 1 0,-1-1 0,3 2 0,-2 0 0,0 0 0,0 0 0,0 0 0,0-1 0,0 3 0,0-2 0,-1 1 0,1-1 0,-1 0 0,0 2 0,0-3 0,0 2 0,0 0 0,0 3 0,7 29 0,-2 0 0,-2 1 0,-2 1 0,-2 40 0,-4 60-155,-27 155 0,-48 135-399,-140 431 554,188-743 0,-64 227 0,88-318 0,-10 50 0,17-70 0,-1 1 0,1-2 0,-1 0 0,1 2 0,0-2 0,1 1 0,-1 0 0,1 0 0,0 0 0,0-2 0,0 3 0,0-2 0,1 1 0,2 3 0,-3-5 0,0-1 0,0 0 0,1 0 0,-1 0 0,0-1 0,1 1 0,-1 0 0,1 0 0,0 1 0,-1-2 0,1 1 0,0-1 0,-1 0 0,1 0 0,0 1 0,-1-1 0,1 0 0,0 0 0,0 0 0,0 0 0,-1 0 0,1 0 0,0-1 0,-1 1 0,1 0 0,0 0 0,2-3 0,8 0 0,0-2 0,20-10 0,-24 10 0,238-142 338,-166 93-75,131-64 0,-203 114-263,7-2 0,-1-1 0,1 1 0,29-6 0,-41 11 0,1 0 0,-1 1 0,0-1 0,0 1 0,0 0 0,1 0 0,-1 0 0,0 0 0,0 0 0,0 1 0,1 0 0,-1-1 0,0 1 0,0 0 0,0 1 0,0-1 0,0-1 0,0 2 0,-1 0 0,1 0 0,0 0 0,-1 1 0,1-1 0,-1-1 0,3 5 0,-1-1 0,-1 1 0,0 0 0,0 0 0,-1 1 0,1-3 0,-1 2 0,-1 1 0,2 7 0,4 58 0,-7-66 0,2 111 0,-5 1 0,-34 211 0,-96 223 0,67-367 0,47-138 0,19-47 0,1-1 0,-1 1 0,0 0 0,0 0 0,0 0 0,1 0 0,-1-1 0,0 1 0,0 0 0,1 0 0,-1 0 0,0 0 0,0 0 0,1 0 0,-1 0 0,0 0 0,1 0 0,-1 0 0,0 0 0,0 0 0,1 0 0,-1 0 0,0 0 0,1 0 0,-1 0 0,0 0 0,0 0 0,1 0 0,-1 0 0,0 0 0,0 1 0,1-1 0,-1 0 0,0 0 0,0 0 0,1 0 0,-1 1 0,0-1 0,0 0 0,0 0 0,0 1 0,1-1 0,-1 0 0,0 0 0,0 1 0,0-1 0,0 0 0,0 0 0,0 1 0,0-1 0,1 0 0,-1 0 0,0 0 0,0 0 0,0 0 0,0 0 0,0 0 0,0 0 0,-1 1 0,1-1 0,0 0 0,0 0 0,0 1 0,0-1 0,0 0 0,0 0 0,0 2 0,-1-2 0,1 0 0,14-7 0,0-2 0,0 0 0,-1-1 0,17-16 0,13-11 0,604-437 0,-606 448 0,0 1 0,60-23 0,-94 45 0,-1-1 0,0 2 0,1 2 0,0-2 0,0 1 0,-1 0 0,1 0 0,0 0 0,12 2 0,-16-1 0,1 1 0,-1 0 0,0 0 0,1 0 0,-1 0 0,0-1 0,0 2 0,0-1 0,0 2 0,0-1 0,0 0 0,-1 1 0,1-2 0,-1 1 0,1 2 0,-1-1 0,0-1 0,0 0 0,0 1 0,1 4 0,4 6 0,0-1 0,-1 3 0,-1-2 0,-1 2 0,0 0 0,2 15 0,6 95 0,-11-112 0,2 66 0,-3-1 0,-3 2 0,-18 98 0,10-125 0,-2 1 0,-2-3 0,-2 0 0,-3 0 0,-44 79 0,36-81 0,21-30 0,7-19 0,0 0 0,0 0 0,0 0 0,0 0 0,0 1 0,1-1 0,-1 0 0,0 0 0,0 0 0,0 0 0,0 0 0,1 0 0,-1 0 0,0 0 0,0 0 0,0 0 0,1 0 0,-1 0 0,0 0 0,0 0 0,0 0 0,0 0 0,1 0 0,-1 0 0,0 0 0,0 0 0,0 0 0,1 0 0,-1 0 0,0 0 0,0 0 0,0 0 0,1 0 0,-1 0 0,0 0 0,0 0 0,0 0 0,0-1 0,0 1 0,1 0 0,-1 0 0,0 0 0,0 0 0,0-1 0,33-24 0,-23 17 0,46-38 0,-1-3 0,50-56 0,-100 100 0,-1 0 0,0-1 0,0 0 0,-1 0 0,0-1 0,4-8 0,-7 14 0,0 0 0,1 0 0,-1 1 0,0-1 0,0 1 0,0-1 0,0-1 0,0 1 0,0 0 0,0 0 0,0 0 0,0 0 0,0 1 0,0-1 0,-1 1 0,1-1 0,0 0 0,-1 0 0,1 1 0,-1-1 0,0-2 0,0 2 0,0 1 0,-1-1 0,1 0 0,0 1 0,-1-1 0,1 1 0,0-1 0,-1 1 0,1 0 0,-1 0 0,1 0 0,-1-1 0,1 1 0,0 1 0,-1-1 0,1 0 0,-1 0 0,1 0 0,-2 1 0,-19 6 0,0-2 0,0 3 0,1 1 0,-28 15 0,24-11 0,-878 377 0,889-385 0,-96 32 0,98-36 0,1 3 0,-1-2 0,0-1 0,0 1 0,0-2 0,1 0 0,-16-1 0,24 0 0,1 1 0,-1-1 0,1 1 0,-1-1 0,1 0 0,0-1 0,-1 1 0,1 0 0,0 0 0,0 1 0,0-1 0,0-1 0,0 1 0,0-1 0,0-1 0,1 2 0,-1-1 0,1 1 0,-1-1 0,1 0 0,0-1 0,-1 0 0,1 1 0,0 1 0,1-1 0,-2-5 0,0 0 0,1-1 0,1 2 0,-1-2 0,1 0 0,1 0 0,-1 2 0,1-2 0,2-7 0,12-38 0,3-1 0,2 2 0,36-66 0,63-110-336,204-292-1,210-170-337,-461 600 674,-69 87 0,0-1 0,-1 0 0,1 0 0,-1-1 0,1 0 0,-2 1 0,3-6 0,-4 10 0,0 0 0,0-1 0,0 1 0,0-1 0,0 1 0,0 0 0,0-1 0,0 1 0,0 0 0,0-1 0,0 1 0,0 0 0,0-2 0,0 2 0,-1 0 0,1-1 0,0 1 0,0 0 0,0-1 0,-1 1 0,1 0 0,0-1 0,0 1 0,-1 0 0,1 0 0,0-1 0,0 1 0,-1 0 0,1 0 0,0 0 0,-1 0 0,1-1 0,-1 1 0,-24 3 0,-9 11 0,0-1 0,1 4 0,-41 24 0,35-18 0,-515 277-1065,-847 331-1,483-309 556,884-311 526,20-5 10,0 0-1,-1-3 1,1 1-1,-1 0 1,0-3-1,-1 1 1,-28 0-1,43-2 3,-1 0 0,1 0 0,0 0 0,-1 0 0,1-1-1,0 1 1,-1-1 0,1 1 0,0-1 0,0 1 0,-1-1-1,1 1 1,0-1 0,0 1 0,0-1 0,0 1 0,0-1-1,0-1 1,0 1 0,0 0 0,0-1 0,1 1-1,-1 0 1,0 0 0,1 1 0,-1-2 0,1 1 0,-1 0-1,1-2 1,0 2 0,-1 0 0,1-1 0,0 1 0,0-5 34,1 0 0,-1 1 0,1-1 0,0 1 0,1 0 0,-1 0 0,4-8 0,14-24 283,1 0 1,2 1-1,1 1 1,30-33-1,-45 57-361,191-233-881,307-294 0,280-164-7,-536 497 904,-231 190 1,-27 17 3,-39 34 158,-1084 775 636,1055-760-1289,-491 324-985,-12-27 1375,475-290-136,-144 55-1,234-106 238,-1-1 0,1-2 0,-1 0 0,-17 2 0,31-6 7,0 0-1,-1 1 1,1-1-1,0 0 0,-1 0 1,1 0-1,0 0 0,-1 0 1,1-1-1,0 1 0,0 0 1,-1-2-1,1 2 0,0 0 1,0 0-1,0-1 1,-1 1-1,1-1 0,0 0 1,-1-1-1,2 1 10,-1 1 0,1-1 0,-1 1 0,1-1 0,0 0 0,0 0 0,-1-1 0,1 2-1,0-1 1,0 0 0,0 0 0,0 0 0,0 0 0,0 0 0,1 0 0,-1 0 0,0 0 0,0 0 0,1 0 0,0-1 0,4-8 204,1 0-1,0-1 1,13-15 0,-18 25-198,110-129 252,71-65-227,71-50 140,444-321-2011,41 47 911,-661 466 1075,312-215-162,-44 35-244,-64 42-736,-72 41 735,11-11 532,-216 159-61,-5 3 14,-11 10 225,-36 27 37,-103 67-502,-89 57 146,-100 67 441,-96 58-830,-80 42-1314,-2187 1201-3966,2376-1368 5438,108-72 923,209-87-770,0 0 0,0 1 1,0-2-1,-1 0 0,1 0 1,-1-1-1,0 0 0,1 1 1,-14-4-1,22 2-30,1 0 0,0 0 0,0-1 0,0 1-1,0-1 1,0 1 0,0-1 0,0 1 0,0-1 0,1 0 0,-1 1 0,0-1 0,0 1 0,0-1 0,1 1 0,-1-1-1,0 0 1,1 0 0,-1 0 0,0 0 0,1 0 0,0 0 0,-1 0 0,1-1 0,-1 0 48,1-2 0,0 0 0,0 1 0,0 1 1,0-1-1,0 0 0,1 0 0,-1 1 0,1-2 0,2-4 1,8-17 31,1 1 1,1 1-1,28-39 1,131-161-119,88-79 247,78-67 741,66-53-986,747-677-1297,46 65 1362,-869 763-67,-99 85 0,-93 79 0,-88 72 0,-46 35 0,-5 4 0,-20 20 0,-664 571 1277,-58-36 1630,-245 100-3999,-33-47-678,-260 73-26,1123-608 2081,141-67 89,-1-3 1,-38 12-1,57-19-351,-1 1-1,1-1 1,-1 0-1,1 0 1,-1 0-1,1 0 1,-1 0-1,1 0 0,-1 0 1,1 0-1,0-1 1,-1 1-1,-2-1 1,4 0-6,-1 1 0,1 0 0,-1 0 0,1 0 0,0-1 1,-1 1-1,1-1 0,0 1 0,0-1 0,-1 1 0,1-1 1,0 1-1,0-2 0,0 2 0,-1-1 0,1 1 0,0-1 0,0 0 1,0 1-1,0-1 0,0 1 0,0-1 0,0 1 0,1-1 1,-1 1-1,0 0 0,0-1 0,0 1 0,1-2 0,5-8 296,0-2 1,0 2-1,1 0 0,1 1 0,0 0 0,13-13 0,143-131 235,101-79-665,95-75-352,102-80-324,99-72-1906,1202-904-2115,72 90 2330,-1500 1063 2817,-106 78 1140,-86 65-471,-135 63-672,1 0-1,-1 2 1,1 0 0,0 0 0,13-2 0,-21 4-286,0 0 0,0 0 0,0 0 0,0 0 0,0 0 0,0 0 0,0 0 0,0 0 0,0 1 0,0-1 0,0 0 0,0 0 0,0 0 0,-1 1 0,1-1 0,0 2 0,0-2 0,0 1 1,-1 0-1,1-1 0,0 1 0,0 0 0,0 1 14,-1-1 1,1 1-1,-1 0 1,1 1-1,-1-2 1,0 1-1,0-1 1,0 1-1,0 0 1,0 0-1,0 0 1,0-1 0,-1 1-1,1-1 1,-1 1-1,0 2 1,-7 14 762,0 1 0,-1-1 0,-21 27 0,-94 123 0,-81 66-621,-84 62 601,-80 53-1259,-85 46-2175,-100 48 1268,-981 682-2320,-43-62 3533,1137-783-1055,104-75 1113,102-76 923,193-108-512,-62 22 0,101-42-210,-1 1 0,0-2 0,0 1 0,0 0 0,0 1 0,0-1-1,0 0 1,-1-1 0,1 0 0,0 0 0,0 0 0,0 0 0,-8-2 0,11 0-78,1 2-1,-1-1 1,0 1-1,1-1 1,-1 1-1,1 0 1,-1 0-1,1-1 1,-1 0-1,1 1 1,-1-1-1,1 1 1,-1-1-1,1 1 1,0-1-1,0 0 1,-1 0-1,1 1 1,0-1-1,0 0 1,0-1-1,0 1 1,0 0-1,0-3 73,1 0 0,-1 0 0,1 0 0,0 1 0,0-2-1,1 2 1,1-6 0,18-27 987,2-2-1,1 1 1,51-58 0,-44 57-1156,131-159 414,534-562-42,50 40-3941,261-163 2958,-757 677-125,64-28 1484,-300 224-569,39-27 429,-49 36-151,-12 7 24,-83 74 631,-102 81-1044,-98 66-15,-103 61-46,-86 49-454,-72 35-1482,-232 118 208,-22-33 0,-1203 499 0,1681-828 1803,267-107 518,-79 17 0,136-38-493,-1 0-1,1 0 1,-1 1 0,0-2 0,1 0 0,-1 0 0,0 0-1,0 0 1,1-2 0,-8 0 0,12 2-18,-1 0-1,1-1 1,-1 1 0,0 0-1,1 0 1,-1-1 0,1 1-1,-1-1 1,1 1 0,-1-1-1,1 1 1,-1-1 0,1 1 0,0-1-1,-1 0 1,1 1 0,0-1-1,-1 1 1,1 0 0,0-1-1,0-1 1,0 1 0,0 1-1,0-1 1,0 0 0,0 0-1,0 1 1,0-1 0,0 0-1,0 1 1,0-1 0,0 0-1,0 0 1,1 1 0,-1-1-1,0 1 1,1-1 0,6-9 268,0-3 1,0 3 0,1 0-1,1 0 1,18-17 0,160-131 247,111-72-225,95-64 939,2034-1361-2337,-2017 1399-409,-80 59 1121,-108 74 374,-161 93 198,-39 23 299,-39 23 148,-40 22 0,-174 102-248,-173 82-520,-206 94-369,-191 80-10,-152 47-1014,-3311 1365-4157,3837-1643 6238,149-64 10,257-95-229,0 0 0,-1 0 1,1 0-1,-30 0 0,50-6-336,1 0 0,-1 0 0,1 0 0,-1 1 0,1-1 0,-1 0 0,1 0 0,-1 0 0,0 0 0,1-1 0,-1 1 0,1 0 0,-1 0 0,1 0 0,-1 0 0,1-1 0,-1 1 0,1 0 0,-1 0 0,1-1 0,-1 1 0,1 0 0,0-1 0,-1 1 0,1 0 0,-1 0 0,1 0 0,0-1 0,0 1 0,-1 0 0,1-1 0,0 1 0,-1 0-1,1 0 1,0-1 0,0 1 0,0-3 0,0 1-5,1-1-1,0 1 1,0 0-1,0 0 1,1-1-1,-1 1 1,0 0-1,1 0 1,0 1-1,-1 0 1,4-4-1,38-34-4,50-32 0,164-111 347,112-60 1037,113-53-908,124-52 45,915-471-2131,10 23 1016,-1513 786 617,253-128 232,-149 82 765,-113 53-863,-9 5-11,-22 14 444,-99 66 1963,-87 52-1914,-73 39 37,-335 187 2787,-343 132-6185,499-290 1683,-752 228 0,913-350 729,-76 3 629,356-81 107,-1-1 0,-32 0 0,50-2-388,1 0 0,-1 0 0,1 0 0,-1 0 0,1 0 0,-1 0 0,0 0 0,1 0 0,-1-1 0,1 1 0,-1-1 0,1 1 0,-1-1 0,1 1 0,0-1 0,-1 0 0,1 0 0,0 0 0,-1 1 0,1-2 0,0 1 0,0 0 0,0 0 0,0 0 0,0 0 0,-1-3 0,2 3 77,0-2-1,1 0 1,-1 1-1,1-1 1,-1 2-1,1-3 0,0 1 1,0 1-1,0 0 1,0 0-1,1 0 1,-1 0-1,1-1 1,-1 1-1,1 0 1,2-1-1,32-36 9,2 2 0,1 2 0,53-37 0,-62 48-84,186-138 45,1664-1134 341,-1673 1162-425,-83 54 0,-107 67 0,-37 22 0,-143 71 0,-158 75-594,-145 54-1779,-114 28 1120,-516 171-2062,-580 115 4364,1417-459-842,240-61-207,1 1 0,-1-1 0,0-1 0,0-2 0,-23 0 0,41 0 0,0 0 0,0 0 0,0 0 0,0 0 0,0 0 0,0 0 0,0 0 0,0 0 0,0 0 0,0-1 0,0 1 0,0 0 0,0-1 0,1 1 0,-1-1 0,0 0 0,0 1 0,0-1 0,0 1 0,1-1 0,-1 0 0,0 0 0,1 1 0,-1-1 0,1 0 0,-1 0 0,1 0 0,-1 1 0,1-1 0,-1 0 0,1 0 0,0 0 0,-1 0 0,1 0 0,0 0 0,0 0 0,0 0 0,0 0 0,0-1 0,0 2 0,0-1 0,0 0 0,0 0 0,1 0 0,-1 0 0,0 0 0,1 0 0,-1 0 0,0 1 0,1-1 0,-1 0 0,1 0 0,1-1 0,7-10 0,0-2 0,2 4 0,-1-2 0,2 0 0,19-14 0,142-109 0,1253-875 1225,-1187 849-417,38-18 3235,-302 192-4043,-39 20 0,-16 6 0,-175 84 0,-85 34-448,-1638 661-1792,1940-804 2239,-254 104 204,182-72 165,-155 58 283,255-100-651,1 0 0,-1-2 0,0 0 0,0 0 0,-14 1 0,23-3 0,0 1 0,0-2 0,1 1 0,-1 0 0,0 0 0,0 0 0,0 0 0,0 0 0,0-1 0,1 1 0,-1 0 0,0-1 0,0 1 0,0-1 0,1 1 0,-1-1 0,0 1 0,1-1 0,-1 1 0,0-1 0,1 0 0,-1 1 0,1-1 0,-1 1 0,1-1 0,-1 0 0,1-3 0,-1 2 0,1-1 0,0 2 0,0-1 0,0-1 0,0 1 0,1-1 0,-1 1 0,1 0 0,-1 0 0,1-1 0,0 0 0,0 1 0,2-1 0,8-20 0,2 3 0,0 1 0,28-31 0,129-131 0,107-69-141,116-74-422,145-87-366,132-68-2227,2201-1327-3103,-2396 1540 6001,-146 94 646,-142 76 189,-144 82 381,-42 14-942,-1 0 0,0 0 0,0 0 0,0 0 0,1 0 0,-1 0 0,0 0 0,0-1 0,1 1 0,-1 0 0,0 0 0,0 0-1,1 0 1,-1 0 0,0 0 0,1 0 0,-1 0 0,0 0 0,0 0 0,1 0 0,-1 0 0,0 0 0,0 0 0,1 0 0,-1 0 0,0 0 0,0 1 0,1-1 0,-1 0 0,0 0 0,0 0 0,1 0 0,-1 0 0,0 0 0,0 0 0,0 0 0,1 0 0,-1 0 0,0 1 0,0-1 0,0 0 0,0 0 0,0 1 0,1-1 0,-1 0 0,0 0-1,0 1 1,0-1 0,0 0 0,0 0 0,0 1 0,0-1 0,0 0 0,0 0 0,0 1 0,0-1 0,0 0 0,0 0 0,0 1 0,-9 10 64,-1 0 0,0-1 0,0 2-1,-1-3 1,-12 8 0,-153 121-80,-78 53 458,-61 38 1373,-1542 971 710,1589-1057-2286,237-129-239,-1 1 0,-1-3 0,-41 11 0,71-22-16,0 0 0,0-1 0,0 2 0,0-2 0,1 0 0,-1 0 0,0 0 0,0 0 0,0 0 0,0-2 0,-6 0 0,8 2 0,0-1 0,1 1 0,-1-1 0,0 0 0,0 1 0,1 0 0,-1-1 0,1 1 0,-1-1 0,0 0 0,1 0 0,-1 1 0,1-1 0,0 0 0,-1 0 0,1 0 0,0 0 0,-1 0 0,1 0 0,0 0 0,0 1 0,0 0 0,0-1 0,0 0 0,0 0 0,0 0 0,0 0 0,0-3 0,4-7 0,1-1 0,0 0 0,1 1 0,0-1 0,1 1 0,0 0 0,0 0 0,15-15 0,174-177 0,130-84-274,111-77-824,85-48 507,1135-799-994,70 107 304,-1352 888 1024,-102 72 257,-232 123 143,0 4 0,51-16 0,-87 31-56,1 1 1,0 0-1,0 0 0,-1 0 0,1 0 0,0 1 1,7 1-1,-12-1-62,0 0 0,0 0 0,0 0 0,0 0 0,0 0-1,0 1 1,0-1 0,-1 0 0,1 1 0,0-1 0,0 1 0,0-1 0,0 1 0,-1-1 0,1 1 0,0 0 0,-1-1-1,1 1 1,0-1 0,-1 2 0,1-2 0,-1 1 0,1 0 0,-1 0 0,1 0 0,-1 0 0,1 1 0,-2 3 32,0 1 1,1-1 0,-2 2 0,1-3 0,-1 3-1,0-1 1,0-1 0,-1 1 0,1-3 0,-1 3 0,-1-1-1,-6 9 1,-27 35-58,-61 63 0,-138 116 349,-99 57 1048,-91 58-1123,-1008 710-676,-52-70 429,1218-818-27,97-71 0,123-76 0,47-18 0,0 1 0,0-1 0,0 0 0,0 1 0,0-1 0,0 0 0,0 0 0,0 0 0,0 0 0,0 0 0,0 0 0,0 0 0,0 0 0,0-1 0,0 1 0,0 0 0,0 0 0,0-1 0,0 1 0,0-1 0,-2-1 0,3 1 0,-1 0 0,1 1 0,0 0 0,0-1 0,-1 0 0,1 0 0,0 0 0,0-1 0,0 1 0,0 0 0,0 0 0,1-1 0,-1 1 0,0 0 0,0 1 0,1-1 0,-1 0 0,0 0 0,1 0 0,-1 0 0,2-1 0,27-42 0,12-2 0,66-61 0,190-146-163,167-108-492,156-90 250,135-66-560,104-41 137,2622-1466-4499,-2880 1711 5167,-168 99 405,-155 95 892,-259 112-1062,-1 1 0,21-3 0,-36 8-33,0 1 0,0-1 0,1 1 0,-1-1 0,0 1 0,1 1 0,-1-1 0,0 0 0,1 1 0,-1-1 0,0 1 0,5 2 0,-7-3-10,0 0-1,0 1 0,0 0 0,0 1 0,0-2 0,0 1 1,-1 0-1,1 0 0,0 1 0,0-1 0,-1 0 1,1 0-1,-1-1 0,1 1 0,-1 0 0,1 2 0,-1-2 1,0 0-1,0 0 0,0 0 0,1 0 0,-1 0 0,0 0 1,0 0-1,-1 0 0,1 0 0,-1 4 0,-1 3 142,0 1-1,-1 0 0,0-2 1,-1 2-1,0-1 0,-6 9 1,-25 35 83,-82 95 1,-156 139 57,-118 73 944,-112 60-1059,-103 50-660,-111 52-134,-1231 751-2976,-61-106 1684,1471-872 2110,146-89 1101,134-81-992,234-113-200,0-1 1,-1-2 0,-40 11 0,63-19-74,1 0 0,0 0 0,-1 1 0,1-1 0,-1 0 0,1 0 0,-1 0 0,1 0 0,-1-1 0,1 1 0,-1 0 0,1 0 0,0-1 0,-1 1 0,1-1 0,0 0 0,-2 0 0,2-1-20,1 1 1,0 1-1,-1-1 0,1 0 1,0 1-1,-1-1 0,1 1 1,0 0-1,0-1 0,0 1 1,0-1-1,0 0 0,-1 0 1,2 0-1,-1 1 1,0-1-1,0-1 0,0 1 1,0 0-1,0 1 0,1-1 1,-1 0-1,0 0 0,1 1 1,-1 0-1,1-2 0,8-11 50,1 0-1,0 0 1,1 2-1,0-1 1,21-17-1,162-122-88,109-63 340,122-69 1019,156-85-1113,183-96-619,161-74-333,3557-1831-5290,-3992 2134 6148,-168 89 833,-285 129-741,1 2 0,69-16-1,-104 30-155,1-1 1,-1 2-1,0 0 0,1-1 0,-1 1 0,1 0 0,-1 1 1,1-1-1,-1 2 0,7 0 0,-9-2-53,-1 1-1,1-1 1,0 0 0,0 1-1,0-1 1,0 1 0,-1 0-1,1-1 1,0 1-1,0 0 1,-1 0 0,1 0-1,-1-1 1,1 1 0,-1 1-1,1-1 1,-1 0-1,0 0 1,1-1 0,-1 1-1,0 0 1,0 0 0,0 0-1,1 0 1,-1-1 0,0 1-1,-1 3 1,1 1 25,-2 1 1,1 0 0,-1-1-1,1 1 1,-1 0 0,-6 9-1,-37 60 1,-128 151-61,-97 100 275,-79 73 825,-64 50-779,-62 42-135,-60 28-564,-374 277-1001,-35-37 636,343-301 743,59-57-292,91-72-877,108-84 1078,114-91 895,206-139-586,0-1 0,-43 19 0,66-33-205,0 1 0,0-1 0,0 0 1,0 0-1,-1 0 0,1 0 0,0 1 0,0-1 0,0 0 0,0 0 1,-1 0-1,1 0 0,0 0 0,0 0 0,0 0 0,-1 1 0,1-1 1,0 0-1,0 0 0,-1 0 0,1 0 0,0 0 0,0 0 0,0 0 1,-1 0-1,1 0 0,0 0 0,0 0 0,-1-1 0,1 1 0,0 0 1,0 0-1,0 0 0,-1 0 0,1 0 0,0 0 0,0 0 0,0 0 1,-1-1-1,1 1 0,0 0 0,0 0 0,0 0 0,0 0 0,0-1 1,-1 1-1,1 0 0,0 0 0,0 0 0,0-1 0,0 1 0,0 0 1,0 0-1,0 0 0,0-1 0,0 1 0,0 0 0,0 0 0,0-1 1,0 1-1,0 0 0,0 0 0,0 0 0,0-1 0,0 1 0,0 0 1,0 0-1,0 0 0,23-30 894,115-92-454,116-82-81,109-72 1114,102-68-1275,89-49-853,921-603-898,36 58-425,-1031 666 762,-85 60 1002,-94 64 601,-90 56 164,-194 83-192,2 3 0,-1 1-1,1 0 1,37-6 0,-54 11-321,0 0 1,1 0 0,-1 0-1,1 0 1,-1 0 0,0 0-1,1 0 1,-1 0-1,0 0 1,1 0 0,-1 1-1,0 0 1,0 0-1,1 0 1,-1 0 0,0 0-1,0 0 1,0 0 0,0 2-1,0-2 1,-1 0-1,1 0 1,0 1 0,-1 0-1,1 0 1,-1 0 0,1 1-1,-1-2 1,2 4-1,-2 1 166,0-1 1,0 1-1,-1-1 0,1 1 0,-1 0 0,-1 0 0,1 0 0,-1-1 0,0 1 1,-1 0-1,-2 7 0,-8 21 29,-2-2 0,-24 43 0,-84 125-246,-57 46 293,-54 46 879,-109 95-1717,-496 435 0,-464 258 525,1040-881 20,91-71 0,110-79 0,73-52 0,35-24 0,139-78 0,135-68-194,121-49-578,1765-762-362,-1722 788 838,-89 42-890,-104 49 890,-231 84 296,68-13 0,-75 28-3,-51 6 35,-1 0-1,1 1 0,-1-1 1,1 0-1,-1 1 0,1-1 1,-1 1-1,1 0 0,-1 0 1,0 0-1,0 1 0,4 1 1,-5-2 2,0-1 1,0 1-1,0 0 1,-1 0-1,1 1 1,0-1-1,0 0 1,-1 1-1,1 0 1,0-1-1,-1-1 1,1 2-1,-1-2 1,0 1-1,1 1 1,-1-1-1,0 1 1,0 0-1,0-1 1,0 2-1,-1 3 102,0 0-1,0-1 1,-1 1 0,0-1-1,0 2 1,-5 7 0,-13 20 2,-2 0 1,-34 39-1,-128 139 166,-79 62 909,-699 594-2132,-75-71-1812,-481 201 1219,1321-890 2467,121-71-396,72-37-269,10-6 81,37-27 658,128-84-627,126-67-243,111-54 479,778-390-1153,24 56-238,-952 459 753,-235 102 0,0 2 0,1 1 0,29-5 0,-53 13 0,-1 0 0,1 0 0,0 0 0,0 0 0,0 0 0,0 1 0,0-1 0,-1 0 0,1 0 0,0 0 0,0 0 0,0 1 0,0-1 0,0 0 0,0 0 0,0 0 0,0 1 0,0-1 0,0 0 0,0 0 0,0 0 0,0 0 0,0 0 0,0 0 0,0 0 0,0 0 0,0 1 0,0-1 0,0 0 0,0 0 0,0 0 0,0 1 0,0-1 0,0 0 0,1 0 0,-1 0 0,0 0 0,0 0 0,0 0 0,0 0 0,0 0 0,1 0 0,-1 0 0,0 1 0,0-1 0,0 0 0,1 0 0,-1 0 0,0 0 0,0 0 0,0 0 0,1 0 0,-1 0 0,0 0 0,0 0 0,0 0 0,1 0 0,-1 0 0,0 0 0,0 0 0,1 0 0,-39 28 0,-162 85 0,-153 57-103,-134 37-308,-109 24 178,-825 235-435,-22-79 685,770-233-17,95-35-321,123-33-966,129-31 932,274-47 362,-236 29 229,286-37-168,-7 0 177,1 0-1,0 0 0,0 0 1,-13-2-1,20 2-201,0 0 0,0-1 1,0 1-1,-1 0 0,1-1 0,0 1 0,0-2 0,0 2 0,0-1 1,0 0-1,0 1 0,0-1 0,0 0 0,0 1 0,0-1 1,1 1-1,-1 0 0,0-1 0,1 0 0,-1 0 0,0 0 1,1-1-1,-1 0 0,1 1 0,0 0 0,-1 0 0,1 0 1,0 0-1,-1 0 0,1 0 0,0 0 0,0 0 0,0 0 0,0-2 1,1 0-1,1-2 354,0-3 0,0 2 1,1-1-1,0 2 0,0-2 0,0 1 1,9-11-1,13-16-66,1 2 0,41-40 0,81-63-529,-147 134 198,258-212 41,86-46 125,72-32-705,898-565-2455,63 105 1789,-1127 637 946,-215 98 259,76-21 0,-110 35 4,1 0 0,-1 1 0,1-1 0,-1 1 0,1 0 1,-1 0-1,1 0 0,0 0 0,-1 0 0,5 2 0,-6-2 5,-1 0 0,1 1-1,-1-1 1,1 0 0,-1 1 0,0-1-1,1 1 1,-1-1 0,0 0 0,1 1 0,-1-1-1,0 1 1,1-1 0,-1 1 0,0-1-1,0 1 1,0-1 0,0 1 0,1 0-1,-1-1 1,0 2 0,0-2 0,0 0 0,0 0-1,0 1 1,0-1 0,0 1 0,0-1-1,-1 1 1,1 0 0,0-1 0,0 1-1,0-1 1,-1 1 0,1 0 0,-7 10 171,0 0 1,0-1-1,-1 0 0,-1 1 1,1-2-1,-2 0 1,-11 9-1,-173 132 181,-108 50-200,-106 36 483,-93 13-822,-944 323-924,-43-123 509,1002-328 593,98-38 0,321-71 0,0-5 0,-71 3 0,123-10 0,-1 0 0,1-2 0,-19-4 0,29 5 0,1-1 0,-1 1 0,0 0 0,1 0 0,-1-1 0,1 0 0,-1-2 0,1 2 0,-8-6 0,10 4 0,0 2 0,0 1 0,0-1 0,0 0 0,1-2 0,-1 2 0,1 0 0,0-1 0,-1 0 0,1-1 0,1 2 0,-1-1 0,0 1 0,1-2 0,-1-3 0,1-1 0,0 0 0,1 2 0,0-3 0,1 2 0,0 1 0,0-2 0,0 1 0,4-6 0,10-19 0,2 0 0,1 2 0,2 2 0,34-40 0,187-180 49,91-42 147,733-511-4,42 67-74,-793 534-118,-108 77 0,-159 99 0,-39 22 0,-10 8 0,-21 14 0,0 1 0,-41 29 0,-223 150 0,-182 101-370,-160 76-1110,-218 87-603,-1199 478 1,1537-752 1640,155-85 405,315-97 33,-42 3 0,69-10 4,0-1 0,0 0 0,0 0 0,0-1-1,-13-2 1,22 2 0,-1 1 0,1-1 0,0 0 0,-1 1 0,1 0 0,-1-1 0,1 0 0,0-1 0,0 1 0,0 0 0,-1-1 0,1 1 0,0-2 0,1 2 0,-1-1 0,0 1 0,1-1 0,-1 0 0,1-1 0,-1 2 0,1-1 0,0 0 0,0 0 0,0-1 0,0 0 0,0 1 0,1 0 0,-1-1 0,1 1 0,-1-1 0,1 2 0,0-2 0,0 1 0,0-1 0,0 1 0,1-1 0,-1 1 0,2-4 0,4-14 0,1 0 0,1 1 0,0 0 0,2-1 0,1 3 0,19-29 0,152-187 283,77-53 847,116-86 28,724-555-1,543-159-885,-1169 821-272,-83 63 14,-99 65 42,-100 66-41,-183 68 33,0 1 1,0 0-1,0 1 1,0 0-1,0-1 1,0 1 0,0 1-1,16 1 1,-23-1-34,0 0 0,0 2 0,0-2 0,0 0 0,-1 1 0,1-1 0,0 1 0,0-1 0,0 0 0,0 1 0,-1-1 0,1 1 0,0 0 0,0 0 0,-1-1 0,1 1 0,-1 0 0,1 0 0,0 0 0,-1 0 0,0 0 0,1 1 0,-1-2 1,0 1-1,1-1 0,-1 2 0,0 2 18,0 1 1,0-3 0,-1 2 0,1 0 0,-1 0 0,0-1-1,0 0 1,-1 2 0,1-3 0,-1 2 0,-1 3-1,-15 22 30,-1-1-1,-1-1 1,-25 25-1,-154 153 106,-92 56 502,-83 51-406,-74 37 118,-217 122-2299,-728 386 1,986-638 755,93-68 1094,261-128 515,-108 31 0,152-51-393,1-1 0,-1-1-1,0 1 1,0-1 0,0 0 0,0-1 0,0 0 0,0-1-1,-17-3 1,24 4-19,0 0 1,0-1-1,1 0 0,-1 0 1,0 0-1,0 0 0,1 0 1,-1 0-1,1-1 0,-1 1 0,1 0 1,0 0-1,-1 0 0,1-1 1,0 0-1,0 1 0,0-1 0,-1-3 1,1 1 54,0 0 1,0-1-1,0 3 0,1-2 1,0 0-1,0-1 1,0 1-1,0 0 1,1 0-1,-1 1 0,3-9 1,6-13-8,1 0 1,2 1-1,0 0 1,31-43-1,157-188 193,112-76 829,90-49-1078,824-630-1344,56 83 1390,-896 669-74,-119 100 0,-250 148 0,1 2 0,25-8 0,-41 16 0,-1-1 0,0 0 0,1 1 0,-1-1 0,1 1 0,0 0 0,-1-1 0,1 1 0,-1 0 0,1 0 0,0 0 0,-1 0 0,1 0 0,-1 0 0,1 1 0,-1-1 0,1 0 0,-1 1 0,1-1 0,-1 1 0,4 1 0,-5-1 0,1 0 0,-1 1 0,0 0 0,1 0 0,-1-1 0,0 1 0,0-1 0,0 0 0,0 1 0,0-1 0,-1 2 0,1-3 0,0 2 0,-1-1 0,1 1 0,-1-2 0,1 2 0,-1-1 0,0 0 0,0 1 0,0 0 0,-1 1 0,-8 12 0,-1 2 0,-19 18 0,-204 195 0,-171 112-298,-147 97-895,-114 66 695,-196 101-2296,-1738 918 1,2220-1341 2854,332-162 367,0-2 0,-88 23 1,130-41-391,1 0 1,-1-1-1,1 1 0,-1-1 1,1 1-1,-1-1 1,0-1-1,1 1 1,-1-1-1,-9-2 0,13 3-5,1-1 0,-1 0 0,1 1 0,-1-1 0,1 0 0,0-1 0,0 1 0,-1 0 0,1 0-1,0 0 1,0 0 0,0 0 0,0 0 0,0-1 0,1 1 0,-1-1 0,0 0 0,1 1-1,-1 0 1,1 0 0,-1 0 0,1-1 0,0 1 0,-1-4 0,2-5 164,1 0 0,0 0 0,0-1 0,1 1-1,0 0 1,1 1 0,0-1 0,1 1 0,7-12 0,28-45 92,56-70 1,125-135 196,74-54 1460,710-627-997,74 69-924,-672 575-25,-67 65 0,-105 91 0,-172 120 0,-60 31 0,0 0 0,-1 0 0,1 0 0,0 0 0,0 0 0,0 0 0,0 1 0,-1-1 0,1 1 0,6 0 0,-8 0 0,-1 1 0,1-1 0,-1 0 0,1 1 0,-1-1 0,0 1 0,1-1 0,-1 0 0,1 1 0,-1-1 0,0 1 0,1 0 0,-1-1 0,0 1 0,0-1 0,0 1 0,1-1 0,-1 2 0,0-2 0,0 0 0,0 1 0,0-1 0,0 0 0,0 1 0,0-1 0,0 1 0,0-1 0,0 1 0,0 0 0,-1-1 0,1 1 0,0-1 0,0 1 0,-1 0 0,1-1 0,0 1 0,0-1 0,-1 1 0,1-1 0,-1 2 0,-6 9 0,0 0 0,0 0 0,-12 13 0,-159 163 0,-115 79-116,-82 49-350,-1266 913 349,1362-1049 691,83-74 1719,186-100-2221,-2 0 0,1-1-1,-1 0 1,1 0 0,-1-1-1,0 0 1,-24 0 0,34-3-72,1 0 0,-1 0 0,0 0 0,1 0 0,-1 0 0,1-1 0,-1 1 0,1 0 0,-1 0 0,1 0 0,-1-1 0,1 0 0,0 0 0,-1 1 0,1-1 0,0 0 0,-1 0 0,1 0 0,0 0 0,0 0 0,0 0 0,0-1 0,0 1 0,0-1 0,0 1 0,1 0 0,-1-1 0,0 1 0,1-1 0,-1 2 0,1-3 0,0 2 0,-1 0 0,1 0 0,0-1 0,0 1 0,0-1 0,0-2 0,2-7 0,-1 0 0,2-1 0,0 2 0,0-2 0,1 1 0,1 1 0,0 0 0,7-11 0,19-32 0,58-74 0,125-128-406,88-58-1216,320-268 1161,779-563 1,-1104 928 382,-95 89 58,-195 123 20,1 0 0,1 1 0,-1 0 0,14-4 0,-21 7 0,-1-1 0,1 1 0,-1 0 0,1 0 0,-1 0 0,1 0 0,-1-1 0,1 1 0,-1 0 0,1 0 0,-1 0 0,1 0 0,-1 0 0,1 0 0,-1 0 0,1 0 0,0 1 0,-1-1 0,1 0 0,-1 0 0,1 0 0,-1 1 0,1-1 0,-1 0 0,0 0 0,1 1 0,-1-1 0,1 0 0,-1 0 0,1 0 0,-1 0 0,0 2 0,1-2 0,-1 1 0,0-1 0,0 1 0,1-1 0,-1 1 0,0-1 0,0 1 0,0-1 0,1 1 0,-1-1 0,0 1 0,0 0 0,-1 2 0,0 1 0,0 0 0,-1 0 0,1 0 0,-1 0 0,0 0 0,0-2 0,0 2 0,-4 3 0,-12 17 0,-24 24 0,-200 174 0,-160 94-298,-147 75-894,-2065 1218-1121,2120-1347 945,122-87 946,117-70 102,229-95 410,-1-1 1,-1-1-1,-42 6 0,67-14 3,0 1-1,0-1 1,-1 0-1,1 0 0,0 0 1,-1-1-1,1 1 0,0-1 1,0 1-1,-1-1 0,1 0 1,-5-3-1,7 3-58,0 0-1,0 0 1,0 0 0,0 0 0,0 0-1,0 0 1,0 1 0,0-1-1,0 0 1,0-1 0,1 1 0,-1 0-1,1-1 1,-1 1 0,1 0 0,-1 0-1,1 0 1,0 0 0,-1-2-1,1-1 1,1-4-1,0 0 1,1-1-1,0 2 0,0-1 0,1-1 1,0 2-1,1-2 0,5-8 0,18-28-33,54-71 0,114-123 483,79-67 1450,69-53-1454,551-471-1316,47 52-1025,-483 417 1543,-60 62-961,-88 81 1186,-105 93 996,-198 122-859,0-1 0,1 1 1,0 0-1,-1 1 0,1 0 0,11-4 1,-19 6-31,1 0 0,-1 0 0,1 0-1,0 0 1,-1 0 0,1 0 0,-1 0 0,1 0 0,-1 0 0,1 0 0,-1 0 0,1 0 0,-1 0 0,1 2 0,-1-2 0,1 0 0,-1 0-1,1 1 1,-1-1 0,1 0 0,-1 0 0,1 1 0,-1-1 0,0 0 0,1 1 0,-1-1 0,1 1 0,-1-1 0,0 1 0,0-1 0,1 1 0,-1-1-1,0 0 1,0 0 0,1 1 0,-1-1 0,0 1 0,0-1 0,0 1 0,0-1 0,0 1 0,0-1 0,0 1 0,0-1 0,0 2 0,0-2-1,0 1 1,-5 11 175,0-2-1,-1 0 1,0 1 0,0-1-1,-1 2 1,-1-2-1,-9 8 1,-167 178 251,-95 68-196,-234 181 1082,-995 665 0,1479-1089-1202,-286 165 42,303-179-165,0-4 0,0 4 0,0-3 0,-18 5 0,28-8 0,1-1 0,-1 0 0,0 1 0,1-1 0,-1 0 0,0 0 0,0 0 0,1 0 0,-1 0 0,0 0 0,1 0 0,-1-1 0,0 1 0,0-1 0,1 1 0,-1-1 0,1 0 0,-1 1 0,1-2 0,-1 1 0,1 0 0,-1 0 0,1 0 0,0 1 0,-1-2 0,1 1 0,0 0 0,0-1 0,0 1 0,0-1 0,0 0 0,0 1 0,1 0 0,-1-1 0,0 2 0,1-2 0,-1 1 0,1-2 0,0 1 0,-1 0 0,1-9 0,0 3 0,0-1 0,1-1 0,1 1 0,-1 1 0,1-2 0,1 2 0,7-18 0,10-22 0,37-60 0,32-35 356,141-174 1,134-115 450,-329 393-798,332-370 251,-271 298 778,-95 111-1027,0 0 0,0-1 1,-1 0-1,1 1 1,0-1-1,-1 0 0,1 0 1,-1 0-1,1 0 0,-1 0 1,0 0-1,1-1 0,-1 1 1,0 0-1,1 1 0,-1 0 1,0-1-1,0-1 0,0 0 1,-1 1-10,-1 1-1,1 0 1,0 0 0,0 0-1,0 0 1,-1 0 0,1 0-1,0 0 1,0 0 0,0 0 0,0 1-1,-1-1 1,1 0 0,0 1-1,0-1 1,0 1 0,0-1 0,-2 2-1,-149 78-1,-136 81-499,-107 53-1498,-896 410-1399,992-497 3376,234-102 18,-72 18 0,126-40-13,0-2 0,-1 3 1,1-3-1,-1 0 1,1 0-1,-16-1 1,25 0 27,0-1 0,0 1 0,0 0 0,0-1 0,0 1 0,0-1 0,1 0 0,-1 0 0,0-1 0,0 2 0,1-1 0,-1 0 0,1 0 0,-1 0 0,1-1 0,-1 1 0,1 1 1,0-2-1,0 1 0,0 0 0,0-2 0,0 2 0,0-1 0,0 0 0,0 0 0,0 1 0,1-1 0,-1 0 0,1 0 0,0 0 0,-1 0 0,1 0 0,0 1 0,0 0 0,0-2 0,0 1 0,1 1 0,0-5 0,1-6 153,1 1-1,0-1 1,1 2-1,0-2 1,1 2-1,9-17 1,48-69 651,-43 68-758,203-286 599,14 9 0,14 11 0,441-404 1,-637 648-195,2 4 1,73-48 0,-126 92-438,0 0 0,0 0 0,0 1 0,0 0-1,0-2 1,1 2 0,-1 0 0,0-1 0,1 2 0,-1-1-1,1 0 1,5 0 0,-8 1-28,-1 1 0,0-1 0,1 0 0,-1 0 0,1 0 0,-1 1 0,0-1 0,1 0-1,-1 0 1,0 1 0,0-1 0,1 0 0,-1 1 0,0-1 0,1 0 0,-1 1 0,0-1 0,0 1 0,0-1 0,0 0 0,1 1 0,-1-1 0,0 1 0,0-1 0,0 2 0,0-2-1,0 0 1,0 1 0,0-1 0,0 0 0,0 0 0,0 1 0,-11 29-34,-3-6 35,-1-1 0,-34 41 0,-52 46 0,87-95 0,-204 202-327,-9-9 0,-278 195-1,376-316 878,118-79-492,0-1-1,-24 8 0,35-15-57,0 1-1,-1-1 1,1 0-1,-1 0 1,1 1-1,0-1 1,-1 0-1,1 0 1,-1 0-1,1 0 1,-1 0-1,1 0 1,-1 0-1,1 0 1,-1 0-1,1 0 1,-1 0-1,1 0 1,0 0-1,-1 0 1,1 0-1,-1 0 1,1-1-1,-1 1 1,1 0-1,0 0 1,-1 0-1,1-1 0,-1 1 1,1 0-1,0-1 1,-1 1-1,1-1 1,0-2-1,0 1 0,0 1-1,1-1 1,-1 2 0,1-2 0,-1 0-1,1-1 1,0 2 0,0-1 0,0 1-1,0 0 1,0-1 0,2-2 0,36-45 1,2 2 0,3 2 0,56-46 0,-98 89 0,225-190-383,68-27-1146,-22 42 847,361-176-1,328-71-110,-709 335 793,-217 77 0,1 1 0,65-7 0,-95 18 0,1-1 0,-1 1 0,1 0 0,0 1 0,13 2 0,-18-2 0,-1-1 0,1 1 0,0 0 0,-1 0 0,1 1 0,0 0 0,-1-1 0,0 1 0,1 0 0,-1-1 0,0 0 0,4 5 0,-3-1 0,-1 0 0,0 0 0,0-1 0,0 2 0,0-1 0,-1 0 0,0 1 0,0-2 0,0 2 0,-1-2 0,0 3 0,0-2 0,0 0 0,-1 1 0,0-2 0,-2 11 0,-5 17 0,-1 2 0,-2-3 0,-27 57 0,-115 177-59,-82 60-179,-71 47 56,-559 525 0,-447 226-93,1289-1104 275,52-40 0,58-44 0,217-143 0,200-107-504,192-85-1515,137-50 1184,1305-584-2058,55 157-454,-1675 700 3275,-167 73 989,-314 93-740,1 2 0,-1 2-1,59-5 1,-91 12-112,0 0-1,1 0 1,-1 1 0,0-1-1,0 1 1,1 1 0,-1-1-1,0 1 1,0-2-1,0 3 1,5 2 0,-8-3-20,0 0 1,0-2 0,0 3-1,0-2 1,0 1-1,0 0 1,-1 0 0,1 0-1,0 0 1,-1 1-1,0-1 1,0 1 0,0-1-1,0 0 1,0 1 0,1 3-1,-1 5 31,-1 0 0,0-2 0,-1 1 0,0 0 0,0 1 0,-2 0 0,1-2 0,-1 1 0,0 0-1,-6 10 1,-17 39-76,-64 103 0,-112 139 381,-66 64 1142,-1197 1316 82,1097-1310-1605,43-60-4,50-67-12,58-66 13,57-64 3,142-103 92,0 1 0,-1-2 1,-27 11-1,45-20-30,-1-1-1,0 1 1,0 0 0,0-1-1,0 0 1,0 1-1,0-1 1,1 0 0,-1 0-1,0 0 1,-4-1-1,6 1-37,-1 0 0,1-1 0,-1 1 0,1 0 0,-1 0 0,1-1-1,0 1 1,-1-1 0,1 1 0,-1 0 0,1-1 0,0 1-1,-1-1 1,1 1 0,0-1 0,-1 1 0,1-1 0,0 1 0,0-1-1,-1 1 1,1-2 0,0 2 0,0 0 0,0 0 0,0-1 0,0 0-1,0 1 1,0-1 0,0 1 0,0-2 0,2-7 22,1 0 0,0 0 0,1 0 1,0 2-1,0-3 0,1 2 0,9-12 0,99-128-46,72-55 287,71-47 857,67-40-1043,616-463-1080,68 93 1028,-726 511-139,-77 57-269,-184 84 341,-1 1 0,1 1 0,0 0 0,34-4 0,-51 10 18,0 0 0,1-1 0,-1 2 0,0-1 0,0 0 0,1 0 0,-1 1 0,0 0 0,0 0 0,1 0 0,-1-1 0,5 4 0,-6-3 0,-1 0 0,1 1 0,-1-1 0,1 0 0,-1 1 0,0-2 0,0 3 0,0-2 0,0 1 0,0-1 0,0 1 0,0 0 0,0 0 0,-1-2 0,1 3 0,-1-2 0,1 4 0,-1 3 0,0 0 0,0 1 0,-1-1 0,0 0 0,-1 1 0,0-1 0,0 0 0,-1 1 0,-5 8 0,-14 29 0,-57 87 0,-102 123-63,-70 60-190,-67 49 91,-759 677-298,-102-109-356,974-787 660,81-68 156,122-75 15,-1-1 1,0-1 0,0 1 0,1-1-1,-1-1 1,0 1 0,0 0-1,0 0 1,-1 0 0,-3 1-1,7-4-3,0 2-1,-1 0 0,1 0 0,0-1 0,-1 1 1,1 0-1,0 0 0,-1-1 0,1 1 0,0 0 1,0-1-1,0 1 0,-1 0 0,1-1 0,0 1 1,0 0-1,0 0 0,0 0 0,0-1 0,0 1 1,0-1-1,-1 1 0,1 0 0,0-1 0,1 1 1,-1-1-1,0 1 0,0 0 0,0-1 0,0 1 1,0-1-1,0 1 0,0 0 0,0-1 0,1 1 1,-1 0-1,0-2 0,0 2 0,1 0 0,-1-1 1,0 1-1,1-1 0,8-12 339,0-1 0,20-22 1,115-113-10,99-68-186,95-59 468,99-51-895,1074-674-1883,90 140 572,-1304 729 1211,-239 108 267,77-21 1,-125 42 94,0 1 0,1 0 0,14 0 0,-23 2 33,1 0-1,-1 0 0,0 0 0,0 0 1,0 0-1,0 1 0,1-1 0,-1 1 1,0-1-1,0 1 0,0 0 1,0 0-1,0 0 0,3 2 0,-4-1 6,0-1 0,0 0 0,0 0 0,0 1 0,-1-1 0,1 0 0,0 0 0,-1 0 0,1 0 0,-1 0 0,1 2 0,-1-2 1,0 1-1,1-1 0,-1 1 0,0-1 0,0 0 0,0 1 0,0 0 0,-1 1 0,0 3 92,-1 3 1,0-1-1,0 0 1,-1-1-1,-5 11 1,-15 22-11,-2 2 1,-51 60-1,-175 177 20,-137 94 390,-130 81-839,-730 544-1967,-48-53 2324,777-588 14,114-91 158,119-93-157,110-79-53,128-79 0,47-15 0,0 1 0,0-1 0,0 0 0,0 0 0,0 0 0,0 1 0,0-1 0,0 0 0,0 0 0,0 0 0,0-1 0,0 1 0,0 0 0,0 0 0,0 0 0,0-1 0,0 1 0,0-1 0,0 1 0,-1 0 0,1 0 0,1-1 0,0 0 0,-1 0 0,1 0 0,0-1 0,0 1 0,0 0 0,0 0 0,0 1 0,0-1 0,0 0 0,0 0 0,0 0 0,0 1 0,0-1 0,1 0 0,-1 0 0,0 0 0,1 1 0,-1-2 0,1 1 0,0-1 0,26-37 0,97-88 0,93-61 179,102-51 538,89-38-186,712-418 1310,36 74-1926,-870 487 85,-89 54 0,-183 74 0,-1 2 0,1 0 0,0-1 0,0 2 0,0 1 0,20-2 0,-33 4 0,1 0 0,-1 1 0,0-1 0,1 0 0,-1 0 0,0 1 0,1-1 0,-1 1 0,0-1 0,1 1 0,-1-1 0,0 1 0,0 0 0,0-1 0,1 0 0,-1 1 0,0 0 0,0 0 0,1 3 0,-1-2 0,0 0 0,0-1 0,-1 0 0,1 1 0,-1 0 0,1 1 0,-1-1 0,0 0 0,0-1 0,1 1 0,-2 0 0,1 1 0,0-1 0,-1 3 0,-4 11 0,0 1 0,-2-2 0,1 0 0,-2 1 0,0-2 0,-16 22 0,-139 172 0,-91 67-127,-75 52-380,-1518 1233 348,1624-1400 159,81-69 0,102-69 0,34-21 0,8-6 0,55-43 0,107-78 0,93-63 82,96-61 246,87-46-299,2050-1120-316,-2157 1264 220,-99 58 51,-220 89 16,1 1 0,-1-2 0,1 4 0,0-1 0,0 0 0,0 2 0,18-1 0,-32 2 0,1 0 0,0 1 0,-1-1 0,1 0 0,-1 1 0,1-1 0,-1 1 0,1-1 0,-1 1 0,1 0 0,-1 0 0,0 0 0,1-1 0,-1 1 0,0 1 0,0-1 0,0-1 0,0 2 0,2 1 0,-2-1 0,0 0 0,-1 0 0,1-1 0,0 3 0,-1-2 0,0 0 0,1 1 0,-1-2 0,0 1 0,0 2 0,0-2 0,-1 0 0,1 0 0,-1 3 0,-6 16 0,0-2 0,-1-1 0,-1 1 0,-1-1 0,-21 30 0,-148 180 0,-99 65-110,-82 39-329,-509 371 271,-39-46 50,526-395-97,69-54-642,78-56 642,78-56 215,145-90 48,-1 2 1,0-3-1,-16 6 0,28-11-34,1 0 1,0 1 0,-1-1-1,1 0 1,0 0-1,-1 0 1,1 0-1,0 0 1,-1 1-1,1-1 1,-1 0-1,1 0 1,0 0-1,-1 0 1,1 0 0,0 0-1,-1 0 1,1 0-1,-1 0 1,1 0-1,0-1 1,-1 1-1,1 0 1,-1 0-1,1 0 1,0 0-1,-1-1 1,1 1-1,0 0 1,-1 0 0,1 0-1,0-1 1,0 1-1,-1 0 1,1-1-1,0 1 1,0 0-1,-1-1 1,1 1-1,0 0 1,0 0-1,-1 0 1,2-3 109,0-1 0,0 1 0,0 1 0,1-1 0,-1 1 0,1-2 1,-1 1-1,1 2 0,0-1 0,3-4 0,28-32 94,39-32 0,129-108-218,96-61 171,95-56 513,105-50-982,909-516-2157,65 129 2534,-1104 580-211,-113 66 99,-236 82 33,-1-1 0,1 0 0,0 3 0,-1 0 0,1 0 0,30 2 0,-45 0 0,0 0 0,-1 0 0,1 1 0,0 0 0,0-1 0,-1 1 0,1 0 0,-1 0 0,1-1 0,-1 1 0,1 1 0,-1-1 0,0 2 0,1-2 0,-1 1 0,0 0 0,0-1 0,0 1 0,-1 0 0,1 0 0,0 0 0,-1 1 0,1-2 0,-1 1 0,0 2 0,0-2 0,0 1 0,0-1 0,0 0 0,0 5 0,-1 6 0,0-1 0,0 1 0,-2 0 0,0-1 0,0 1 0,-1-1 0,-1 1 0,0-2 0,-7 14 0,-98 194 0,-67 76 76,-59 63 230,-699 832 1084,-125-102-1492,806-860-703,63-71 604,155-130 201,-55 33 0,85-58 79,-1 1-1,1 0 1,-1 0-1,0-1 0,0 0 1,0 0-1,-11 1 1,16-3-56,1 0 0,-1 0 1,0 0-1,0 0 0,1 0 0,-1 0 1,0 0-1,0 0 0,1 0 1,-1-1-1,0 1 0,1 0 1,-1 0-1,0-1 0,1 1 1,-1-1-1,1 1 0,-1 0 0,0-1 1,1 1-1,-1-1 0,1 1 1,-1-1-1,0-1 0,1 2 16,-1-2 0,1-1 0,-1 1 0,1 1-1,0-1 1,0 0 0,0 1 0,0 0 0,0-2 0,0 2-1,1-1 1,-1 0 0,0 1 0,2-3 0,3-12 38,1 2 1,0 0-1,1 0 1,14-20-1,45-56-134,-41 59 85,240-278 1388,29 16-600,581-457-1229,-594 546 428,405-222 0,-551 353-15,169-65 0,-289 131 0,13-4 0,54-13 0,-76 22 0,0 1 0,1 0 0,0 0 0,-1 1 0,1 0 0,-1 0 0,1 0 0,-1 0 0,1 1 0,-1 0 0,1 1 0,-1 0 0,11 4 0,-13-5 16,-1 1 1,1 2 0,-1-2-1,1 1 1,-1-1 0,0 1-1,0 0 1,0 1 0,-1-2-1,1 2 1,-1 1 0,0-2-1,0 0 1,0 2-1,0-2 1,-1 0 0,0 2-1,2 6 1,0 5 120,-1-1 1,-1-1-1,-1 1 0,-1 19 1,-3 12-98,-3 0 1,-1-2-1,-2 1 0,-23 59 1,-89 170 190,58-157 81,-5-2-1,-6-4 1,-136 157 0,96-143-341,-7-3 1,-184 142-1,256-224 29,-1-4 0,-74 42 0,120-75 0,-1-2 0,1 2 0,0 0 0,-1-1 0,1 0 0,-1 0 0,-11 0 0,17-2 0,-1 0 0,1 0 0,-1 0 0,1 0 0,-1 0 0,1-1 0,-1 1 0,1 0 0,0 0 0,-1 0 0,1 0 0,-1 0 0,1 0 0,0 0 0,-1 0 0,1-1 0,-1 1 0,1 0 0,0-1 0,-1 1 0,1 0 0,0-1 0,0 1 0,-1-1 0,1 1 0,0 0 0,0-1 0,0 1 0,-1-1 0,1 1 0,0-1 0,0 1 0,0 0 0,0-2 0,0 2 0,0-2 0,0 0 0,1-2 0,0-1 0,0 3 0,0-1 0,0 0 0,0-1 0,1 1 0,3-7 0,14-18 0,0 0 0,34-35 0,132-127 0,97-64-388,94-47-1162,82-33 459,369-206-2299,462-202 3261,-898 538 129,-100 66 0,-249 120 0,2 1 0,60-13 0,-95 28 0,0 0 0,0 0 0,0 1 0,11 1 0,-17 0 0,0 0 0,0 0 0,-1 1 0,1-1 0,-1 2 0,1-1 0,0 0 0,-1 0 0,1 0 0,-1-1 0,0 1 0,4 3 0,-4-2 0,-1 0 0,1 0 0,-1-1 0,0 0 0,0 1 0,1 0 0,-1-1 0,-1 1 0,1 0 0,0 0 0,0-1 0,-1 1 0,1 0 0,-1 0 0,1 0 0,-1 3 0,0 2 0,0-2 0,-1 2 0,1 0 0,-1 0 0,-1-2 0,-2 11 0,-10 19 0,0-3 0,-3 2 0,-21 31 0,-120 171 136,-60 52 407,-113 112-273,-17-16 0,-17-13 0,-17-18 0,-430 307 0,539-466-1236,55-58 724,191-121 242,-1 2 0,0-5 0,-35 13 0,60-24 10,0 0 0,0-1 0,1 1 1,-1 0-1,0-1 0,0 0 0,0 1 0,0-1 0,0 0 0,0-1 0,0 1 0,0 0 1,0-1-1,-4 0 0,6 1 4,0-1 0,0 0 0,0 1 0,0-1 0,1 0 0,-1-1 0,0 1 0,1 1 0,-1-1 0,1 1 0,-1-1 0,1 0 0,-1 0 0,1 0 0,-1 1 0,1-1 0,0 0 0,0 0 0,-1 0 0,1-1 1,0 1-1,0-1 0,0 1 0,0 0 0,0 0 0,1 0 0,1-10 127,1 1-1,1 0 1,0 2 0,0-2 0,1 0-1,11-15 1,19-24 11,56-60-1,110-96 33,687-582 147,86 99-945,-722 545-106,-54 45 540,-171 86 180,0 1 0,0 2 0,33-7 0,-54 14 36,-1 1 1,0 1-1,0-1 1,1 1 0,-1-1-1,0 2 1,1-1-1,-1 0 1,0 1-1,0 0 1,1 1-1,-1-1 1,9 4-1,-12-3 6,1 0-1,0 0 0,-1-1 1,0 2-1,1 0 0,-1-1 0,0 1 1,0-1-1,0 1 0,-1 0 1,1 0-1,-1 0 0,1-1 1,-1 1-1,0 1 0,0-1 0,0-1 1,-1 2-1,1 0 0,-1-1 1,0-1-1,0 7 0,-1 7 11,0 2 1,-1-2-1,-1 1 0,0 0 0,-1 0 0,-11 25 1,-54 105-127,-18 10 370,-145 195 0,-138 126 156,-1-47-569,-30-42 141,368-361-24,-37 23 0,68-49-4,0 0 1,0-1 0,0 0-1,-1 1 1,1 0 0,0-1 0,-1-1-1,1 1 1,-1 0 0,0 0-1,1 0 1,-1-1 0,1 1-1,-1-1 1,0 0 0,-3 0-1,5 0 6,1 0 0,0-1 0,-1 1 0,1 0 0,0-1 0,0 1 0,0 0-1,-1-1 1,1 1 0,0-1 0,0 1 0,0-1 0,0 1 0,0 0 0,-1 0-1,1 0 1,0-1 0,0 1 0,0-1 0,0 1 0,0-1 0,1 1 0,-1 0-1,0-2 1,0 2 0,0-1 0,0 1 0,0 0 0,1-1 0,14-26 222,25-20 142,1 3-1,64-54 0,-77 71-336,375-303 311,23 26 1,-227 173-341,-56 50 0,-138 78 0,0-1 0,0 2 0,0-1 0,1 1 0,-1 0 0,1 0 0,0 1 0,8-1 0,-13 2 0,-1 0 0,0 0 0,0 0 0,0 0 0,0 0 0,1 1 0,-1-1 0,0 0 0,0 0 0,0 1 0,0-1 0,0 0 0,0 1 0,0-1 0,0 0 0,0 0 0,0 1 0,0-1 0,0 0 0,0 1 0,0-1 0,0 0 0,0 1 0,0-1 0,0 0 0,0 0 0,0 1 0,-1-1 0,1 0 0,0 0 0,0 1 0,0-1 0,0 0 0,-1 0 0,1 0 0,0 1 0,0-1 0,0 0 0,-1 0 0,1 0 0,0 1 0,0-1 0,-1 0 0,1 0 0,-30 26 0,-95 56 0,-18-1-216,-4-6-1,-2-8 1,-4-5-1,-3-8 0,-1-5 1,-299 51-1,257-71 279,-1-9 0,-221-4-1,374-17 40,0-1-1,1-4 0,0 0 0,0-1 0,-51-17 1,80 18-72,0-1-1,1-1 1,0 1 0,0-2 0,1 0 0,0-1 0,-13-12 0,19 14-21,0-1 1,0-1-1,1 1 1,0 0-1,1-2 0,0 1 1,1-1-1,0 0 1,1 0-1,-7-23 0,6 11 66,1 0-1,1-2 0,1 1 0,2 0 1,0 0-1,2 0 0,1 0 0,0 0 1,2 0-1,9-29 0,5-5 129,3 2-1,2 0 1,35-60-1,84-120-541,-19 60-837,194-213-1,197-121-340,627-382 1120,-864 703 398,-70 51 0,-188 126 0,1 0 0,1 1 0,37-15 0,-57 26 0,-1 0 0,1-1 0,-1 1 0,1 0 0,0 0 0,-1-1 0,1 1 0,-1 0 0,1 0 0,0 0 0,-1 0 0,1 0 0,-1 0 0,1 0 0,0 0 0,-1 0 0,1 0 0,-1 0 0,1 0 0,0 1 0,-1-1 0,1 0 0,-1 0 0,1 1 0,-1-1 0,1 0 0,-1 1 0,1-1 0,-1 0 0,1 1 0,-1-1 0,1 0 0,-1 1 0,1 0 0,-2 0 0,1 2 0,0-1 0,0 0 0,0-1 0,-1 1 0,1 0 0,-1-1 0,1 0 0,-1 2 0,0-2 0,0 1 0,0-1 0,-1 3 0,-16 20 0,-1 1 0,-44 39 0,-150 129 0,-109 68-209,-89 47-630,-1047 621-804,1042-708 628,-743 282 1,826-393 604,267-91 277,-100 17-1,153-33 159,-1-2 0,1 1 0,-1-2-1,0 0 1,1-1 0,-27-4 0,37 4 24,0-1-1,0 1 1,0 0 0,0 1 0,0-2 0,0 1 0,0-1 0,1 0 0,-1 0 0,1-1-1,-1 2 1,1-1 0,0 0 0,-1 0 0,1-2 0,1 2 0,-1 0 0,0-1-1,1 0 1,-1-1 0,1 2 0,0 0 0,0-1 0,0-1 0,0 1 0,1 0 0,-1 0-1,1 0 1,0 0 0,0-1 0,0 2 0,1-6 0,2-11 4,0-1 0,2 1 0,1 0 0,0 1 0,1-1 0,13-21 0,119-199-53,94-89 139,85-80 420,68-53-673,991-982-1154,-417 565 500,61 79-97,-829 672 605,-166 110 369,0 1 1,41-14-1,-64 27 6,1 2 0,0-1 0,0 1 0,0 0 0,1 1 0,-1 0 0,4 0 0,-7 0-84,0 0-1,0 0 1,0 0 0,0 0 0,0 0-1,0 0 1,0 0 0,0 0 0,0 1-1,0-1 1,0 1 0,0-1 0,-1 1-1,1-1 1,0 1 0,0-1 0,0 1-1,-1 1 1,1-2 0,1 3 0,-1 0 43,0 0-1,-1 1 1,1 0 0,0-2 0,-1 1 0,0 2 0,0-2 0,0 0 0,0 2 0,-1-2 0,1 0 0,-1 0 0,0 1 0,-3 5 0,-6 23 691,-2-1 0,-28 52-1,-55 71 472,-88 94-1137,-91 63 299,-91 52-862,-81 31-1791,-98 41 210,-19-23-1,-1009 554 1,1153-747 1885,97-73 964,272-126-589,-1-2-1,-68 16 1,108-31-66,1-1 1,-1 0-1,1-1 1,-1-1 0,0 0-1,0 0 1,1 0-1,-1-1 1,-12-3-1,19 2-97,1 1 0,-1-2 0,1 2 0,-1 0-1,1-1 1,0 0 0,0 0 0,0-1 0,0 1-1,1 0 1,-1-1 0,1 0 0,-1 0 0,1 0-1,0 0 1,0 0 0,0 0 0,1 0 0,-1 0-1,1-1 1,0 1 0,0-1 0,0 1-1,0-1 1,0 0 0,1 1 0,0-5 0,0-10 368,1 0 1,0 0-1,2 0 0,0 2 1,1-2-1,11-27 1,13-25-53,40-75 0,92-139-128,65-79 722,62-71-1356,1227-1617-6537,-1118 1568 6607,-39 72-972,-67 99 1090,-79 102 679,-173 175-212,62-45-1,-95 77-151,1-2 0,0 1 0,0 1 0,0 2-1,9-6 1,-14 7-83,0-1-1,0 1 0,0 0 0,0 0 0,0 0 0,-1-1 0,1 1 0,0 0 1,0 0-1,0 0 0,0 0 0,0 0 0,0 1 0,0-1 0,0 0 1,0 0-1,-1 1 0,1-1 0,0 0 0,0 1 0,0-1 0,-1 1 1,1-1-1,0 1 0,1 0 0,-1 2 8,0-2 1,-1-1-1,1 2 1,0 0-1,-1-1 1,1 1 0,-1 0-1,0 0 1,0-1-1,1 1 1,-1 0-1,0 0 1,0-1-1,-1 4 1,-8 41 167,-52 113-201,-49 67 472,-88 134 1230,-411 559 1,411-665-2085,-12-10-1,-10-10 0,-447 372 1,262-299-370,-653 378-1,817-553 682,67-52 746,161-74-603,0-2 0,0 0 0,0 0 0,-1-2-1,1-1 1,-20 2 0,30-3-19,0 1 0,0-1 1,1-1-1,-1 1 0,0 0 1,0-1-1,0 1 0,1-1 0,-1 0 1,0 0-1,1 1 0,-1 0 1,1-1-1,-1-1 0,1 0 0,0 0 1,0 0-1,-1 0 0,1 1 1,0 0-1,0-1 0,1-2 0,-1 2 1,0 0-1,-1-3 0,1-1 17,0 1 1,1-2-1,0 2 0,0-1 0,0 1 1,1-2-1,0 2 0,0-1 0,0 0 1,1 1-1,3-12 0,3-10 490,2 0 0,1 0 0,22-40 0,94-150 0,68-71-702,75-75-425,80-73-275,75-59-1960,671-670 2044,87 98 782,-877 830-160,-86 87 102,-200 137 34,1 1 0,0 2 0,1 0 0,37-11 0,-55 20 0,-1 0 0,1 1 0,0-1 0,0 1 0,0 0 0,0 0 0,0 0 0,0 0 0,0 0 0,0 1 0,4 0 0,-5 0 0,-1-1 0,0 1 0,1-1 0,-1 0 0,0 1 0,0 0 0,0 0 0,0 0 0,0 0 0,0 0 0,0 1 0,0-1 0,0 1 0,0-2 0,-1 1 0,1-1 0,0 2 0,-1-1 0,1 0 0,0 4 0,0 4 0,-1 1 0,0 1 0,0 0 0,-1-1 0,0 0 0,-1 0 0,0 0 0,-1 0 0,0 0 0,-5 10 0,-21 53 0,-45 79 0,-110 167-74,-82 76-222,-84 69 182,-76 43-48,-68 17-462,-71 2-1709,-70 5 1276,-436 250-1207,-49-69 1282,463-336 823,94-87 223,124-85 175,122-71 655,109-57-165,97-44 1295,89-32-1487,22 0-522,0 0 1,0 0-1,0 0 0,-1 0 1,1 0-1,0 0 1,0 0-1,0 0 1,0 0-1,-1 0 0,1-1 1,0 1-1,0 0 1,0 0-1,0 0 0,0-1 1,-1 1-1,1 0 1,0 0-1,0 0 1,0-1-1,0 1 0,0 0 1,0 0-1,0 0 1,0-1-1,0 1 1,0 0-1,0 0 0,0-1 1,0 1-1,0 0 1,0 0-1,0-1 1,0 1-1,0 0 0,1 0 1,-1 0-1,0-1 1,0 1-1,0 0 1,0 0-1,0 0 0,1 0 1,-1-1-1,0 1 1,8-8 589,0-1 0,1 1 0,-1 2 0,14-11 0,111-73 151,72-45-756,66-28 381,253-132 570,774-317 0,-1033 512-671,-77 41 839,-170 54-1063,0 1 0,1 1 0,-1 1 0,25 0 0,-39 2-56,-1 0 0,1 1 0,-1-1 0,1 1 0,-1-1 0,0 1 0,1 0 0,-1-1 0,4 3 0,-6-2 0,0 0 0,0-1 0,0 1 0,0 0 0,0 1 0,0-1 0,0 0 0,0 0 0,0 0 0,0 0 0,0 0 0,-1 0 0,1 0 0,0 1 0,-1-1 0,1 1 0,-1 1 0,1 0 0,-1 3 0,-1-2 0,1 1 0,-1 1 0,1-3 0,-1 2 0,-1 0 0,1 0 0,-1-1 0,0 1 0,0-1 0,-5 8 0,-11 19 0,-2-2 0,-33 39 0,-123 117 0,-88 43-62,-77 28-187,-262 150-1942,-1199 607 0,1574-902 1960,86-44 231,89-44 120,53-23-109,-1 0 1,1 1 0,0-1-1,0 0 1,-1 0-1,1 0 1,0 0 0,0 0-1,-1 0 1,1 1-1,0-1 1,0 0 0,-1 0-1,1 0 1,0 0-1,0 0 1,-1 0 0,1 0-1,0 0 1,-1 0-1,1 0 1,0 0 0,0 0-1,-1-1 1,1 1-1,0 0 1,0 0 0,-1 0-1,1 0 1,0 0-1,0 0 1,-1-1 0,1 1-1,0 0 1,0 0-1,0 0 1,-1-1 0,1 1-1,0 0 1,0 0-1,0-1 1,15-19 1203,162-122-839,-152 122-387,896-599 2774,-722 499-2753,5 9-1,387-150 1,-548 243-10,1 4 0,0 1 0,84-15 0,-124 28 12,0 0-1,1 0 1,-1-1-1,0 1 1,0 1 0,0-1-1,0 0 1,0 0-1,0 2 1,5 1-1,-7-2 9,-1 0 0,0 0 0,0 0 0,0 0 0,0 0 0,-1 0-1,1 0 1,0-1 0,0 2 0,-1 0 0,1-1 0,-1 0 0,1-1 0,-1 2-1,1-1 1,-1 0 0,0 1 0,1-2 0,-1 2 0,0 0 0,0-1 0,0 1-1,0-1 1,-1 0 0,1 1 0,0-1 0,0-1 0,-1 3 0,1-2 0,-1 0 0,1 0-1,-2 2 1,-4 12 112,0-2 0,-1 1-1,-1 1 1,-13 17 0,-52 60 885,-153 149-780,-21-13-1118,229-212 799,-209 183 14,-9-10-1,-301 184 0,515-361 69,4-1 0,1-1 0,0 3 0,-22 18 0,36-24 0,13-9 0,102-39 537,-38 13-44,713-215-1544,14 63 507,-750 170 508,0-1-3,1 1 0,-1 3-1,64 0 1,-111 7 39,0 0 0,0 0 0,0 0 0,0 1 0,0-1 0,-1 0 0,1 0 0,0 2 0,0 0 0,-1-1 0,1 1 0,-1 0 0,1-1 0,4 5 0,-7-5 0,0 1 0,0-1 0,0 0 0,0 0 0,-1 0 0,1 1 0,0-2 0,-1 1 0,1 1 0,-1-1 0,0 0 0,1 1 0,-1-1 0,0 1 0,0-1 0,0 1 0,0 3 0,-1-1 0,1-1 0,-1 1 0,0-1 0,0 0 0,0 0 0,-4 8 0,-4 6 0,-2 0 0,0-2 0,-1 0 0,-26 30 0,-74 57 0,103-93 0,-1399 1094 609,1368-1075-609,58-40 0,38-20 0,101-51 0,98-37-261,100-31-783,974-296 783,-933 333 261,-67 29 1,-78 33 1,-204 45-1,78-6-1,-115 12 0,1 1 0,-1 1 0,1-1 0,-1 2 0,0 0 0,18 6 0,-25-8 0,0 1 0,0 0 0,-1 0 0,1 0 0,-1 1 0,1 0 0,-1-1 0,0 0 0,1 2 0,-1-1 0,0 1 0,0-1 0,-1 0 0,1 0 0,0 1 0,-1 0 0,0-2 0,1 2 0,-1-1 0,0 2 0,0-1 0,-1-1 0,1 1 0,0 0 0,-1 0 0,0 2 0,0 7 0,-1-1 0,0-1 0,-1 1 0,0-2 0,-1 2 0,0 0 0,0-1 0,-10 17 0,-50 83 0,61-106 0,-77 114 289,-6-5 0,-4-3 0,-138 132 0,48-78 289,-225 160 0,366-295-578,61-46 35,0 1 1,43-24-1,38-15 214,217-77 0,133-7-1644,659-83 1109,-1074 217 286,-3-1 0,1 1 0,0 2 0,0 2 0,40 3 0,-74-2 0,0 1 0,0-1 0,0 0 0,0 0 0,0 1 0,0 0 0,0 0 0,0 2 0,0-2 0,-1 0 0,1 1 0,-1 0 0,1-2 0,-1 1 0,3 5 0,-3-4 0,-1 0 0,0 0 0,0-1 0,0 0 0,0 2 0,-1-1 0,1 1 0,0-1 0,-1-1 0,1 0 0,-1 2 0,0-1 0,0 0 0,0 0 0,0-1 0,-1 7 0,-1 2 0,-1-1 0,-1 2 0,0-1 0,-1 0 0,0-1 0,-12 20 0,-19 23 356,-87 94-1,-61 39 585,136-139-879,-244 224-61,229-212 0,61-56 0,1-1 0,-1 0 0,0 2 0,1-2 0,-1 1 0,1 0 0,-1 0 0,1 0 0,0 2 0,0-3 0,0 1 0,0 0 0,0 3 0,1-5 0,0 2 0,0-2 0,0 0 0,0 0 0,0 0 0,1 0 0,-1 0 0,0 1 0,0-1 0,1 0 0,-1 0 0,0 1 0,0-1 0,1 0 0,-1 0 0,0 0 0,1 1 0,-1-1 0,0 0 0,1 0 0,-1 0 0,0 0 0,1 0 0,-1 0 0,0 0 0,1 0 0,-1 0 0,0 0 0,1 0 0,-1 0 0,26-3 0,107-36 0,-20 4 0,204-46-765,3 15-1,437-39 1,666 50-1647,-1377 55 2357,187 3 34,-225-2 31,48 7 522,-53-8-475,0 1 0,0-1 0,0 0 0,0 1-1,-1 0 1,1 0 0,0 1 0,-1-1 0,1 1 0,-1-1 0,1 2-1,-1-2 1,0 0 0,3 3 0,-5-3-35,1 0 1,-1 0 0,0 0-1,1-1 1,-1 1-1,0-1 1,1 2 0,-1-1-1,0 0 1,0 0-1,0 0 1,0 0-1,0 0 1,0 0 0,0 0-1,0 0 1,0-1-1,0 1 1,-1 0 0,1-1-1,0 2 1,-1-1-1,1 0 1,0 0-1,-1-1 1,1 0 0,-1 1-1,0 0 1,1 0-1,-2 0 1,-4 6 238,0 0 0,-1-1 0,0 0-1,0 0 1,0-1 0,-11 7 0,-59 28 113,73-39-371,-63 30 119,0-4-1,-3-3 1,-109 23-1,-230 16-980,248-51 570,0-7-1,0-6 1,0-8 0,-254-43 0,206 7 128,2-6 1,-392-152 0,488 157-2,-111-64-1,204 100 183,0-2-1,1 3 0,0-4 0,1 1 0,1-2 0,-15-16 1,24 22 51,0 1 1,1-1 0,0-1 0,0 1 0,1-1-1,0 0 1,0 1 0,1-2 0,1 2-1,-1-2 1,1 0 0,1 0 0,0 2 0,0-14-1,3-4 40,0 1 0,2-1 0,0 0 0,2 0 0,1 1 0,1 0 0,17-34 0,98-162 724,-50 99-658,-73 122-177,7-12 0,0 0 0,-1 1 0,0-1 0,-1-1 0,-1 0 0,5-23 0,-9 34 0,0-2 0,0 2 0,0 0 0,0 1 0,0-1 0,0 1 0,-1-3 0,1 2 0,-1 0 0,0 1 0,0-1 0,1 0 0,-1-1 0,0 1 0,-1 0 0,1 1 0,0 0 0,-1-1 0,1 1 0,-2-3 0,-1 2 0,0 0 0,0 0 0,0 1 0,0-1 0,0-1 0,-1 2 0,1 0 0,0 0 0,-1 0 0,1 0 0,-1 1 0,1 0 0,-8 0 0,-26 2 0,0 1 0,-50 12 0,-177 44 0,-96 35-581,-83 18-1742,-72 19 1156,-1730 349-4453,-16-98 3314,1929-328 2763,270-44-441,-310 42 2052,350-49-1907,-1-1 203,-37 1 0,57-3-179,-1 0-1,1 0 0,-1-1 0,1 1 1,-1-1-1,1 0 0,0 0 1,-1 0-1,1 0 0,0-2 0,0 1 1,0 0-1,-7-6 0,9 7-113,1-1-1,-1 0 1,0 0-1,1 0 1,0 0-1,-1 0 1,1-1 0,0 1-1,0 0 1,0 0-1,0-2 1,1 2-1,-1-1 1,1 2-1,0-2 1,-1 0-1,1 1 1,0-1-1,1 1 1,-1 0-1,1-6 1,2-3 288,0 0 0,0 2 0,1-1 0,6-12 0,8-9-66,1 0-1,1 0 1,2 3-1,32-36 1,115-103 768,-103 106-945,218-212-116,-232 220 0,-51 52 0,0 0 0,0 0 0,0 0 0,0 1 0,-1-1 0,1 0 0,0 0 0,-1 0 0,1-1 0,0 1 0,-1 0 0,0 0 0,1 0 0,-1 0 0,1 0 0,-1-1 0,0 1 0,0 1 0,0-1 0,0-1 0,0 1 0,0 0 0,0 0 0,0-1 0,0 1 0,-1 0 0,1 0 0,0 0 0,-1 0 0,0-2 0,-1 2 0,0 0 0,-1-1 0,1 1 0,0 0 0,-1 0 0,1 1 0,-1-1 0,0 0 0,1 1 0,-1-1 0,1 1 0,-1 0 0,1 0 0,-5 1 0,-44 2 0,-1 2 0,-65 14 0,84-13 0,-355 67-294,-548 90-793,-122-69 1087,1023-92 0,1 1 0,-1-2 0,1-1 0,0-1 0,-69-12 0,100 11 0,-1 1 0,1 0 0,-1 0 0,1 1 0,0-1 0,-1-1 0,1 0 0,0 0 0,0 1 0,0-2 0,0 1 0,0 0 0,1-1 0,-1 1 0,1-1 0,-1 0 0,-2-3 0,3 1 0,1 1 0,0 1 0,0-3 0,0 2 0,0 2 0,1-4 0,0 2 0,0 1 0,0-3 0,0 2 0,1 2 0,0-4 0,0 2 0,2-7 0,4-7 0,0-3 0,2 2 0,0-1 0,20-28 0,62-76 0,62-60-22,125-107-606,433-353 1,358-188-595,-1059 825 1222,-1 0 0,0 0 0,16-17 0,-33 26 0,1 1 0,-1 0 0,1 0 0,-1 0 0,1 1 0,-9 5 0,-155 82 0,-98 48-343,-87 30-1030,-1720 631-151,1825-720 2764,79-33-930,160-44-310,1 0 0,-1-2 0,1 1 0,-1-1 0,0-1 0,-20-1 0,30 1-2,0 0 0,1-1-1,-1 1 1,0-1-1,0 1 1,1-1 0,-1 1-1,0 0 1,1-2 0,-1 1-1,1 0 1,-1 0-1,1-1 1,-1 1 0,1 0-1,0 0 1,-1 0 0,1 0-1,0-1 1,0 1-1,0-1 1,0 1 0,1-1-1,-1 0 1,0 1 0,1-1-1,-1 1 1,1-2-1,-1 2 1,1-1 0,0 0-1,0 0 1,0 1 0,0 0-1,0-1 1,0-2-1,2-7 77,0 2-1,1-1 0,0 0 1,1 1-1,7-15 0,68-109 1334,54-60-1055,47-61-197,1199-1827-2036,-1198 1781 1881,-41 70 0,-51 81 0,-84 142-15,-1-2 0,1 0 0,-2 2 0,1-2 0,2-10 0,-6 19 17,0 0 0,0 0-1,0-2 1,0 2 0,0 0-1,0-1 1,0 1 0,0 0-1,0 0 1,0-1 0,0 1 0,0 0-1,-1 0 1,1-1 0,0 1-1,0 0 1,0 0 0,0-1-1,0 1 1,-1 0 0,1 0-1,0 0 1,0-1 0,0 1 0,-1 0-1,1 0 1,0 0 0,0 0-1,0 0 1,-1 0 0,1 0-1,0 0 1,0 0 0,-1 0-1,1 0 1,0 0 0,-1 0 0,1 0-1,0 0 1,0 0 0,-1 0-1,1 0 1,0 0 0,0 0-1,-1 0 1,1 0 0,0 0-1,-1 0 1,1 0 0,0 0 0,0 0-1,-1 0 1,-33 21 357,-80 65 1077,-65 54-1077,-1472 1048 565,1457-1064-924,158-101 0,-63 28 0,94-50 0,0 1 0,1 1 0,-1-1 0,0-1 0,0 1 0,0-1 0,-1-1 0,1 0 0,0 1 0,0-1 0,0 0 0,-1 0 0,-6-1 0,10 0 0,0 1 0,0-1 0,0 0 0,1 0 0,-1 0 0,0 0 0,1 0 0,-1-2 0,1 2 0,-1 0 0,1 0 0,0 0 0,-1-1 0,0-2 0,-1 0 0,1 0 0,1 0 0,-1-1 0,1 1 0,-1 0 0,1-1 0,-1-8 0,1-10 0,1 1 0,1-2 0,1 2 0,7-30 0,49-168 0,50-65-396,382-703-1552,84 34 595,344-357 1353,-799 1172 0,-115 133 0,1 1 0,0 0 0,0-1 0,0 2 0,1 1 0,0-2 0,0 2 0,8-5 0,-14 8 0,0 0 0,1 0 0,-1 0 0,0 0 0,1 0 0,-1 0 0,0 0 0,1 0 0,-1 0 0,0 0 0,0 0 0,1 1 0,-1-1 0,0 0 0,1 0 0,-1 0 0,0 0 0,1 1 0,-1-1 0,0 0 0,0 0 0,0 0 0,1 1 0,-1-1 0,0 0 0,0 0 0,0 1 0,1-1 0,-1 0 0,0 1 0,0-1 0,0 0 0,0 1 0,0-1 0,0 0 0,0 1 0,0-1 0,0 0 0,0 1 0,0-1 0,0 0 0,0 1 0,0-1 0,0 0 0,0 1 0,0-1 0,0 1 0,-13 40 0,-5-1 0,-41 62 0,-90 103 108,-30 9 135,-9-7 0,-383 323 0,-504 276 325,716-574-568,342-223 0,0-1 0,0 2 0,-26 5 0,40-15-3,1 1 0,0-1 1,0 2-1,-1-2 1,1 0-1,0 1 0,-1-1 1,1 0-1,0-1 1,-1 1-1,1 0 1,-3-2-1,4 1 1,0 1 1,0-1-1,0 1 1,0 0-1,0 0 0,1-1 1,-1 0-1,0 1 1,1-1-1,-1 0 0,0 0 1,1 1-1,-1-1 0,1 0 1,-1 1-1,1-1 1,-1-1-1,1 1 0,-1 0 1,1 0-1,-1-5 40,1 0-1,0 0 0,0 1 1,0 0-1,1-2 1,0 2-1,0 0 0,4-11 1,21-51 403,2 2 0,46-75-1,-57 108-416,431-712-609,45 18-285,-282 419 739,-207 302 131,584-843-1094,-456 666 875,-107 152 219,43-45 0,-63 70 50,-1 2 0,1 0 0,0-2 0,0 2 1,0 0-1,0 0 0,10-4 0,-14 7-32,0-1 0,0 1-1,0 0 1,-1 0 0,1 0 0,0 0-1,0 0 1,0 0 0,0 0 0,0 0-1,0 0 1,0 0 0,-1 0 0,1 0-1,0 1 1,0-1 0,0 0 0,0 0-1,-1 0 1,2 1 0,-1 0 4,0 0 0,0 1 0,0 0 0,0-1-1,-1 0 1,1 0 0,0 1 0,-1-1 0,1-1 0,-1 2 0,0-1 0,1 0 0,-1 2 0,0-2 0,0 0 0,0 2 0,0 7 109,0 0 1,-1-2 0,-1 1 0,1 2-1,-2-4 1,-6 21 0,-29 57 1342,37-83-1443,-78 149 672,-7-3 0,-107 137 0,136-210-703,-131 129 0,185-201 0,0 1 0,0-2 0,-1 0 0,1 0 0,0 1 0,-7 2 0,9-5 0,1 1 0,-1-1 0,0 0 0,0 0 0,0 1 0,0-1 0,0 0 0,1 0 0,-1 0 0,0 0 0,0 0 0,0 0 0,0 0 0,0 0 0,1 0 0,-1-1 0,0 1 0,0 0 0,0 0 0,0-1 0,-1 0 0,0-1 0,0-2 0,0 1 0,0 1 0,1-1 0,-1-1 0,1 1 0,-1 1 0,1-2 0,0 1 0,0-1 0,1 2 0,-1-1 0,1-2 0,0 3 0,0-9 0,-1-27 12,1-1 0,3 0 0,1 0 0,10-40 0,52-157-310,161-347-931,48 15-359,103-103 1263,-307 567 325,-67 99-8,0 0 0,0 2 1,0-1-1,0-2 0,1 3 1,8-6-1,-13 9 10,1-1 0,-1 1 0,1 0 0,-1 0 0,1 0 0,-1 0 0,1 0-1,-1 0 1,1 0 0,-1 0 0,1 0 0,-1 0 0,1 0 0,-1 0 0,1 0 0,-1 0 0,1 0-1,-1 0 1,1 0 0,-1 0 0,1 0 0,-1 0 0,1 0 0,-1 0 0,1 0 0,-1 0 0,1 1 0,0 1 11,-1-2 0,1 1 1,0 0-1,-1 1 0,1-1 1,-1 0-1,1 0 0,-1 1 1,0-2-1,0 1 0,1 2 1,-1-2-1,0 0 0,0 1 1,-1 1-1,0 7 138,0 0-1,-1 1 1,0-3-1,-1 3 1,-7 15-1,-27 54 344,36-77-474,-169 279 1118,-26-13-526,168-231-612,-33 41 0,53-69 0,-1-1 0,0-1 0,0 1 0,0-1 0,-18 10 0,16-14 0,8-9 0,4 1 0,0-2 0,0 1 0,1 1 0,0 0 0,0 0 0,0-1 0,4-4 0,18-29 0,2-1 0,59-64 0,81-65 0,-157 161 0,475-404-665,-360 322 434,3 5 0,166-80 0,-152 101 169,-119 55 56,-1 1 1,1-1-1,0 5 1,32-7-1,-47 10 6,-1-1 0,1 1 0,-1 0 0,1 0 0,-1 1 0,1-1 0,-1 1 0,1 1 0,-1 0 0,0 0 0,0 0 0,0 0 0,0-1 0,6 7 0,-9-6 0,0 1 0,0-2 0,-1 3 0,1-1 0,-1-1 0,0 1 0,0 0 0,0 0 0,0 0 0,-1-1 0,1 3 0,-1-2 0,0 1 0,0-2 0,0 2 0,0-1 0,0 1 0,-1-1 0,0 1 0,0 0 0,0-1 0,0 0 0,-1 1 0,1 0 0,-2 5 0,-2 5 65,0 1 0,-2 0-1,1 0 1,-16 27 0,-44 57 722,2-18-734,-4-4 0,-3-3 0,-3-4 0,-4-1 0,-98 67 0,123-100-34,49-36-19,11-9 0,27-22 0,119-80-216,5 7 0,298-147 0,-265 165 0,4 8 0,270-72 0,-390 129 216,119-16 0,-188 36 0,-1 0 0,1 0 0,0 1 0,0 0 0,0 0 0,0 1 0,-1 0 0,1 0 0,0 1 0,-1-1 0,1 1 0,7 4 0,-11-5 0,-1 1 0,1-1 0,0 3 0,-1-2 0,0 1 0,1 0 0,-1-2 0,0 3 0,0-1 0,-1 0 0,1-1 0,-1 2 0,1-1 0,-1 0 0,0 0 0,0 1 0,-1-1 0,1 1 0,-1-3 0,1 4 0,-1-2 0,0 0 0,0 0 0,-2 7 0,-1 14 135,-2-1 0,0 0 0,-2-1 0,-1 0 0,0 1 0,-2-1 0,-19 31 0,-64 99-301,-113 140 0,130-189-236,20-25 289,-367 496 36,297-410 77,115-148 0,0-1 0,1 2 0,0-1 0,-9 24 0,18-39 0,1 0 0,0-1 0,-1 0 0,1 1 0,0 0 0,0 0 0,0 1 0,0-1 0,0 0 0,0 0 0,0-1 0,0 1 0,0 0 0,0 0 0,0 0 0,0 0 0,1-1 0,-1 1 0,0 0 0,1-1 0,-1 1 0,0 0 0,1 1 0,-1-2 0,2 2 0,-1-1 0,1-1 0,-1 1 0,1-1 0,-1 1 0,1-1 0,-1 0 0,1 0 0,0 0 0,-1 0 0,1 0 0,-1 0 0,1 0 0,0 0 0,-1 0 0,1-1 0,-1 1 0,2-1 0,31-12 0,-2 0 0,51-30 0,182-102 0,98-52-551,274-120-2033,958-334-1,-1305 553 2585,-87 38 0,-179 55 0,1-1 0,0 2 0,27-1 0,-49 5-1,0-1 0,1 1 0,-1 0 0,0 0 0,0 1 0,1-1 0,-1 1 0,0-1 0,0 0 0,0 1 0,0 1 0,0-1 0,0 0 0,0 1 0,0 0 0,0 0 0,0 0 0,-1-1 0,4 3 0,-5-1 30,1 1 0,0-1 0,-1 0-1,0 2 1,1-3 0,-1 2-1,-1-1 1,1 1 0,0-2 0,-1 2-1,0-1 1,0 1 0,0 0-1,0-1 1,-1 0 0,-1 7-1,-2 11 461,-2 0 0,0 0 0,-16 34 0,-40 65-80,57-108-432,-116 195 797,-164 213 0,-183 169-1784,-568 532 649,1027-1111 361,-30 29 0,35-35 0,21-18 0,224-190 0,-23 33-101,996-697-402,-944 694 850,-51 51 1043,-191 109-1303,0 2 0,1-1-1,45-8 1,-67 19-87,0 0 0,1 1 0,-1 0 0,1 0 0,-1 1 0,0 0 0,1 0 0,-1 1 0,1 0 0,10 2 0,-15-1 0,0-1 0,0 0 0,-1 1 0,1-1 0,0 1 0,-1 0 0,1 0 0,-1 0 0,0 0 0,1 1 0,-1-2 0,0 1 0,-1 1 0,1 0 0,0-1 0,-1 1 0,1-1 0,-1 2 0,0-1 0,0 0 0,0-1 0,0 1 0,-1 0 0,1 0 0,-1 5 0,1 5 0,-1 1 0,-1-1 0,-1 0 0,0 0 0,0 1 0,-8 20 0,-14 35-35,-50 100 0,-52 69 236,95-182-43,-147 255 747,-10 20-367,177-312-538,-15 41 0,25-42 0,1-17 0,0-1 0,0 0 0,1 1 0,-1-1 0,0 0 0,1 1 0,-1-1 0,0 0 0,1 0 0,-1 1 0,1-1 0,-1 0 0,0 0 0,1 0 0,-1 0 0,1 0 0,-1 1 0,1-1 0,-1 0 0,0 0 0,1 0 0,-1 0 0,1 0 0,-1 0 0,1 0 0,-1-1 0,0 1 0,1 0 0,-1 0 0,1 0 0,-1 0 0,1-1 0,12-4 0,0-2 0,-1-1 0,0 0 0,17-13 0,129-100 0,77-59-403,64-43-1211,542-363-708,34 59 1902,-666 418 420,-171 92 0,63-23 0,-96 38-2,-1 0 1,1 1-1,-1 0 1,1 0-1,0 1 0,-1 0 1,1-1-1,0 1 1,0 0-1,-1 1 0,1-1 1,8 2-1,-12-2 6,0 1-1,0-1 0,0 1 1,0 0-1,0-1 0,0 1 0,0 0 1,0 0-1,0 0 0,0 1 1,0-1-1,-1 0 0,1-1 1,0 1-1,-1 0 0,1 0 1,-1 0-1,1 2 0,0 1 28,0-1 0,-1 0-1,0 1 1,0-1 0,0 1-1,0-1 1,0 0 0,-1 0 0,-1 4-1,-3 12 250,-2 1-1,-1-1 0,0-1 1,-11 18-1,-86 129 71,-54 57-143,-54 53 624,-364 394-2065,-27-21-311,325-364 1545,55-63 0,91-82 0,107-107 0,23-24 0,8-7 0,15-11 0,-1-2 0,28-20 0,146-102 0,86-60-105,1163-741-420,-1116 741 525,-48 44 353,-62 44 1056,-166 84-1232,54-17-1,-96 35-176,-1 2 0,0 0 0,1 0 0,-1 1 0,1 1 0,-1-1 0,1 1 0,0 0 0,13 1 0,-19-1 0,-1 0 0,1 1 0,0 0 0,-1-1 0,1 1 0,-1 0 0,1 0 0,0 0 0,-1 0 0,0 0 0,1 0 0,-1 2 0,0-2 0,0-1 0,1 2 0,-1-1 0,1 3 0,0 1 0,-1-4 0,0 3 0,0-1 0,0 2 0,-1-3 0,1 2 0,-1 0 0,0-1 0,0 0 0,0 0 0,-2 8 0,-2 7 0,-2 3 0,0-2 0,-1-1 0,-1 0 0,-19 32 0,-119 170 0,-77 63-61,-63 49-184,-520 502-1240,-43-59 92,679-632 1393,124-106 0,39-36 0,9-4 0,66-67 0,134-112 0,140-104-216,136-91-647,106-67 378,813-578-873,47 75 997,-1158 783 287,-237 138 74,78-29 0,-121 51 0,0 2 0,0 1 0,0-1 0,1 2 0,-1-1 0,11 0 0,-16 1 0,1 0 0,-1 0 0,0 0 0,0 0 0,0 1 0,0-1 0,0 0 0,0 1 0,0-1 0,1 0 0,-1 0 0,0 0 0,0 1 0,0 0 0,-1-1 0,1 1 0,0 0 0,0 0 0,0 0 0,0-1 0,-1 2 0,1-1 0,1 2 0,-1 2 0,-1 0 0,1 0 0,-1 1 0,0-1 0,-1 0 0,1 1 0,-1-1 0,0 1 0,0-2 0,-1 2 0,0-2 0,0 1 0,-3 8 0,-72 140 0,-365 536 2291,426-666-2355,-272 381 1339,-17-14-1,-398 392 1,-182 27-568,864-788-707,20-20 0,6-3 0,43-33 0,-37 28 0,146-105 0,95-62-186,87-46-559,79-41 235,693-390-1180,40 83 1763,-869 453-73,-225 94 0,78-19 0,-125 38 0,-1 0 0,1 0 0,0 1 0,0 1 0,0-1 0,0 1 0,-1 1 0,15 0 0,-22 1 0,0-2 0,1 0 0,-1 1 0,0 0 0,0 0 0,0 1 0,0-1 0,0 0 0,0 1 0,-1-1 0,1 0 0,0 1 0,-1 0 0,1 0 0,1 3 0,-1-3 0,0 2 0,-1-1 0,0 1 0,0-2 0,0 3 0,0-2 0,0 1 0,-1-1 0,0 1 0,0-1 0,0 0 0,0 7 0,-4 9 0,0-1 0,-1 3 0,-1-4 0,-1 3 0,-16 28 0,-106 172 0,-74 60-35,-690 734 171,-110-99 52,754-715-188,76-74 0,160-118 0,0 1 0,-1 0 0,-28 10 0,42-19 1,0 0 0,0 0 0,0-1 0,0 1-1,0 0 1,0 0 0,1 0 0,-1 0-1,0 0 1,0-1 0,0 1 0,0 0-1,0 0 1,0 0 0,0 0 0,0 0-1,0-1 1,0 1 0,0 0 0,0 0-1,0 0 1,0 0 0,0-1 0,0 1-1,0 0 1,0 0 0,0 0 0,0 0 0,0 0-1,-1-1 1,1 1 0,0 0 0,0 0-1,0 0 1,0 0 0,0 0 0,0 0-1,0-1 1,0 1 0,-1 0 0,1 0-1,0 0 1,0 0 0,0 0 0,0 0-1,0 0 1,-1 0 0,1 0 0,0 0 0,0 0-1,0 0 1,0 0 0,0 0 0,-1 0-1,1 0 1,0 0 0,0 0 0,0 0-1,0 0 1,-1 0 0,1 0 0,0 0-1,0 0 1,0 0 0,0 0 0,-1 0 0,21-23 356,85-72 1277,77-49-1225,221-150 328,528-294 1,-821 526-1105,187-77 0,-280 132 367,0 1 0,1 1 0,-1 1 0,1 0 0,27-1 0,-41 5 0,-1 0 0,1 0 0,-1 0 0,1 0 0,-1 0 0,1 0 0,-1 0 0,1 1 0,-1 0 0,1 0 0,-1 0 0,1 1 0,-1-1 0,0 1 0,0 1 0,0-2 0,0 0 0,0 1 0,0 0 0,-1 1 0,5 5 0,-5-4 0,0 1 0,0-2 0,0 2 0,-1 0 0,0 0 0,0-1 0,0 1 0,-1-1 0,0 0 0,0 2 0,0-1 0,0 0 0,-1 0 0,0-2 0,0 3 0,-2 6 0,-6 14 0,-1-1 0,0 0 0,-2 0 0,-18 26 0,-115 153 51,-30 3-318,-359 328 0,-254 130-352,780-657 619,-58 47 0,38-30 0,-1-2 0,-40 26 0,67-48 0,5-4 0,15-14 0,526-377 445,-477 350-376,421-275 8,23 42 346,-469 256 75,1 3-1,1 3 1,63-18-1,-103 32-497,0 0 0,0 1 0,0-1 0,0 1 0,0-1 0,0 1 0,0 0 0,0 1 0,0-1 0,0 1 0,0-1 0,0 0 0,0 1 0,0 1 0,0-1 0,0 1 0,0 1 0,6 1 0,-7-1 0,0 1 0,0 0 0,-1-1 0,1 0 0,-1 2 0,0-3 0,0 2 0,0 1 0,-1-1 0,1 0 0,-1 1 0,0-1 0,0-1 0,-1 2 0,1-1 0,-1 8 0,0 8 84,-1 0 0,0 0 0,-2 1 1,0-2-1,-12 37 0,-45 95 447,57-145-530,-49 104-1,-87 134 0,-92 85 0,175-256 0,46-55 0,10-18 0,0 0 0,0 0 0,0 0 0,0 0 0,0 1 0,0-1 0,0 0 0,0 0 0,0 0 0,0 0 0,0 0 0,0 0 0,0 1 0,0-1 0,0 0 0,0 0 0,0 0 0,0 0 0,0 0 0,0 0 0,0 0 0,0 1 0,0-1 0,0 0 0,1 0 0,-1 0 0,0 0 0,0 0 0,0 0 0,0 0 0,0 0 0,0 0 0,0 0 0,1 0 0,-1 0 0,0 0 0,0 0 0,0 0 0,0 0 0,0 0 0,0 0 0,1 0 0,-1 0 0,0 0 0,0 0 0,0 0 0,0 0 0,0 0 0,0 0 0,1 0 0,-1 0 0,0 0 0,0 0 0,0 0 0,0 0 0,0 0 0,0 0 0,0 0 0,0 0 0,1 0 0,33-20 0,-23 12 0,976-601-1426,-883 549 1426,196-112 0,-265 155 0,55-21 0,-53 29 0,-36 9 0,0 0 0,0 0 0,0 0 0,0 0 0,0 0 0,0 0 0,0 0 0,0 0 0,0 0 0,0 1 0,0-1 0,0 0 0,0 0 0,0 0 0,0 1 0,0-1 0,1 2 0,-1-2 0,-1 2 0,1-1 0,-1 0 0,1-1 0,-1 0 0,0 1 0,0 0 0,1-1 0,-1 1 0,0 0 0,0 0 0,0-1 0,0 1 0,0-1 0,0 1 0,0 0 0,0 1 0,0-1 0,0 0 0,0-1 0,-1 2 0,-14 30 0,-16 12 0,-2-2 0,-2-2 0,-1 0 0,-45 35 0,-128 107-370,-67 42-1108,-55 39 816,-54 30-508,-1708 1111-3716,1821-1237 4843,-33 34 1550,200-126 127,-178 118 2482,-740 380-3175,810-460-2171,-1399 784 890,860-436-684,703-426 1215,41-26 409,12-5-326,15-7 152,2-5 27,1 0 1,-1-2 0,-1 0-1,30-20 1,22-13 218,-8 14-672,136-46 0,78 2 0,-141 46 0,2 7 0,187-7 0,285 23 0,-409 5 0,-39 0 0,201 4 0,-341-4 0,0 1 0,26 4 0,-46-6 0,-1 1 0,1 0 0,0 0 0,0 0 0,-1 0 0,1 0 0,-1 1 0,4 0 0,-6-1 0,1-1 0,0 1 0,-1-1 0,1 2 0,-1-1 0,1-1 0,-1 1 0,0-1 0,1 1 0,-1 0 0,0-1 0,1 1 0,-1 0 0,0 0 0,0-1 0,0 0 0,1 1 0,-1 0 0,0-1 0,0 0 0,0 3 0,-1 0 0,-1 0 0,1-1 0,0 1 0,-1 1 0,0-2 0,1 0 0,-1 1 0,0-1 0,0 1 0,-1-1 0,1 0 0,0-1 0,-5 5 0,-19 13 0,-1 1 0,-50 24 0,-70 26 0,88-44 0,-155 73 0,191-86 0,23-13 0,0 0 0,0 0 0,0 0 0,0 0 0,0 0 0,0 0 0,0 0 0,0 0 0,0 0 0,1 0 0,-1 0 0,0 0 0,0 0 0,0 0 0,0 0 0,0 0 0,0 0 0,0 2 0,0-2 0,0 0 0,0 0 0,0 0 0,0 0 0,0 0 0,1 0 0,-1 0 0,0 0 0,0 0 0,0 0 0,0 0 0,0 0 0,0 1 0,0-1 0,0 0 0,0 0 0,0 0 0,0 0 0,0 0 0,0 0 0,0 0 0,0 0 0,49-15 0,231-84-203,295-92-745,-198 95 268,5 16 0,412-34-1,-791 114 681,79-10 0,158 5 0,-232 5 2,0 1-1,0-1 1,0 2-1,0-2 1,-1 2-1,1-1 1,0 3 0,-1-1-1,10 4 1,-16-6 12,1 0-1,-1 1 1,0-1 0,0 0 0,0 0 0,0-1 0,0 2 0,0-1 0,0 0 0,0 0-1,0 0 1,-1 0 0,1 2 0,0-2 0,-1 0 0,1 0 0,-1 1 0,0-1 0,1 3-1,-1 0 41,-1-2-1,1 1 1,-1 0-1,1 0 1,-1-1-1,0 1 1,0 0-1,-1 1 1,1-1-1,0-2 1,-1 2-1,0 0 1,-2 2-1,-12 14 121,-1 0-1,-1-2 1,0 0-1,-1-1 1,-29 18-1,-114 64 856,116-73-949,-94 56-80,137-76 0,17-11 0,202-77 0,-10 9 0,445-99-1571,14 46-587,-116 46 1668,-5 39 588,-535 41-99,92 3-62,-93-2 99,1 2-1,-1-1 1,1 1 0,-1 0 0,0-1 0,0 3 0,0-1-1,12 7 1,-17-7 52,1 0 0,-1-1 0,1 1-1,-1 0 1,0 1 0,0-2-1,-1 3 1,1-1 0,-1-1 0,0 2-1,0-2 1,0 1 0,0 1 0,-1-1-1,0 0 1,1 1 0,-2-2 0,1 1-1,0 2 1,-1-2 0,0 0 0,0 1-1,-2 6 1,0 8 351,-1 3 0,-2-4 1,-10 33-1,14-50-439,-38 115 0,37-112 0,-3 25 0,5-28 0,0-1 0,0 1 0,1-1 0,-1 0 0,0 1 0,0-1 0,1 1 0,-1-1 0,0 0 0,1 0 0,-1 1 0,0 0 0,1-1 0,-1 0 0,1 2 0,-1-2 0,1 1 0,-1-1 0,1 0 0,-1 1 0,1-1 0,-1 0 0,1 1 0,-1-1 0,1 0 0,0 0 0,-1 0 0,1 0 0,0 1 0,-1-1 0,1 0 0,-1 0 0,1 0 0,0 0 0,-1 0 0,1-1 0,0 1 0,-1 0 0,1 0 0,-1 0 0,1 0 0,0-1 0,-1 1 0,1 0 0,0-1 0,17-6 0,1-2 0,-2 1 0,1-1 0,-2-1 0,29-22 0,-21 17 0,364-287-713,-15-25-41,-358 314 753,951-891-182,-719 669 116,-164 151 17,-80 82 50,0-1 0,0 0 0,0-2 0,-1 3 0,1-2 0,-1-1 0,3-2 0,-5 7 0,0 0 0,0 0 0,-1 0 0,1-1 0,0 1 0,0 0 0,0 0 0,0 0 0,0 0 0,0 0 0,0-1 0,-1 1 0,1 0 0,0 0 0,0 0 0,0 0 0,0 0 0,-1 0 0,1 0 0,0 0 0,0 0 0,0 0 0,0 0 0,-1 0 0,1 0 0,0 0 0,0 0 0,0 0 0,0 0 0,-1 0 0,1 0 0,0 0 0,0 0 0,0 0 0,0 0 0,-1 0 0,1 0 0,0 0 0,0 0 0,0 0 0,0 0 0,-1 0 0,1 1 0,0-1 0,0 0 0,-22 9 0,-127 84 355,-33 18 476,150-94-699,-1-1 0,-1-1 0,-58 16 0,84-28-118,0-1-1,-1 0 1,0-1-1,-15 0 1,22-1-15,0 0 1,1 0-1,-1 0 1,0 0 0,1 0-1,-1 0 1,0 0-1,1-1 1,-1 1-1,1-1 1,-1 0 0,1 0-1,-1 1 1,1-1-1,0 0 1,-1 0-1,1 0 1,0 0-1,0 0 1,0-2 0,-1 3-1,1-1 1,0-1-1,1 1 1,-1 0-1,0-1 1,0 1 0,1-1-1,-1 1 1,0-3-1,0-2 1,1 0 0,-1 0 0,1 2 0,1-2 0,-1 0 0,1 0 0,0 0 0,1 2 0,-1-2 0,1 1 0,3-7 0,33-61 0,47-59 0,112-128 0,-12 16 0,-176 231 0,-1 1 0,11-22 0,-19 33 0,1-1 0,-1 2 0,1-2 0,-1 1 0,0 0 0,1-2 0,-1 2 0,0-1 0,0 1 0,0-1 0,0 2 0,-1-3 0,1 1 0,0 2 0,0-1 0,0 1 0,-1-1 0,1 1 0,0-1 0,-1 1 0,1-1 0,0 1 0,-1 0 0,1-1 0,0 1 0,-1 0 0,1-1 0,-1 1 0,1 0 0,-1 0 0,1 0 0,-1 0 0,1 0 0,-1 0 0,1 0 0,-1 0 0,0 0 0,-3 0 0,-1 0 0,1 0 0,0 0 0,-1 0 0,1 1 0,0 0 0,-5 2 0,-65 23 0,-103 53 0,53-24 0,100-45 0,-26 12 0,-2-1 0,-74 18 0,120-39 0,0 2 0,0-1 0,-1-1 0,1 2 0,0-2 0,0 0 0,0 0 0,-1-2 0,-9-1 0,13 3 0,0-1 0,1 0 0,-1 0 0,1 0 0,-1-1 0,1 2 0,0-3 0,0 1 0,-1 1 0,1-1 0,0 0 0,1 0 0,-1 0 0,0-2 0,1 3 0,-1-1 0,1-1 0,0 1 0,-1-1 0,1 1 0,1 0 0,-1-1 0,0-4 0,-2-4 0,2 1 0,0-2 0,0 1 0,1 0 0,1 0 0,0-1 0,0 0 0,1 3 0,4-14 0,6-18 0,21-42 0,-23 58 0,170-336 0,-77 170 0,-90 165 0,18-51 0,-30 72 0,0 1 0,0-1 0,0 0 0,0 1 0,-1-9 0,0 11 0,0 1 0,0-1 0,0 1 0,-1-1 0,1 2 0,0-1 0,-1 0 0,1-1 0,-1 1 0,1 0 0,-1 0 0,0 0 0,1-1 0,-1 1 0,0 0 0,0 0 0,-1 0 0,-1 0 0,-1 0 0,1 0 0,0 0 0,-1 1 0,1-1 0,-1 0 0,1 1 0,0 0 0,-1 0 0,1 0 0,-1 0 0,1 1 0,-1-1 0,1 1 0,0 0 0,-1 0 0,-5 2 0,-128 51 0,-302 129-964,-487 134-1,879-304 965,-557 136 0,589-145 0,1-1 0,-1-1 0,0-1 0,0-1 0,0 0 0,-23-2 0,34 1 0,0 0 0,0-1 0,0 1 0,0-2 0,0 1 0,1 1 0,-1-1 0,1 0 0,-1 0 0,1-2 0,0 2 0,0 0 0,0 0 0,0-2 0,1 0 0,-1 2 0,1-2 0,0 1 0,0-1 0,0 2 0,0-2 0,1-1 0,-1 2 0,1-1 0,0 0 0,-1-6 0,0-5 0,0 1 0,0-1 0,2 1 0,0-1 0,3-23 0,3-1 0,14-40 0,19-47 77,112-242 0,105-107 78,417-625-2493,-210 354 1013,-398 638 1325,-61 103 55,-1 2-1,0-3 1,-1 1-1,1 1 0,-1-2 1,2-6-1,-4 12-44,0 0 0,0-1 1,-1 1-1,1 0 0,0 0 0,0 0 0,-1 0 0,1 0 0,0 0 0,0 0 0,-1 0 0,1 0 1,0 0-1,-1 0 0,1 0 0,0 0 0,0 0 0,-1 0 0,1 0 0,0 0 0,-1 0 0,1 0 1,0 0-1,0 0 0,-1 1 0,1-1 0,0 0 0,0 0 0,-1 0 0,1 0 0,0 1 1,0-1-1,0 0 0,-1 1 0,-25 17 344,-677 459 573,366-277-738,-378 159 1,665-338 283,-53 17 0,95-37-431,-1 1 1,0 0-1,0 0 0,0-1 0,1 0 1,-19 0-1,25-2-44,0 1 1,1 0-1,-1-1 0,0 1 1,0-1-1,1 1 1,-1-1-1,0 0 0,1 0 1,-1 0-1,0 0 1,1 0-1,0 1 0,-1-1 1,1 1-1,0-3 1,-1 2-1,1-1 0,0 1 1,0-1-1,0 1 1,0-1-1,0 1 0,1 0 1,-1-2-1,0 2 1,1-1-1,-1 0 0,1 0 1,0 0-1,-1 2 1,1-2-1,0 0 0,0 0 1,0 0-1,1-2 1,0-6 1,0 0 0,1 0 0,0 0 0,1 1 0,0-2 0,1 2 0,0 0 0,7-12 0,55-83 0,-54 86 0,599-795 175,-288 394-109,-92 114-66,-166 211 0,-63 93 0,0-1 0,-1-1 0,1 0 0,-1 0 0,1 1 0,-1-1 0,0 0 0,0 1 0,0-2 0,-1 3 0,1-2 0,-1 0 0,1-6 0,-2 8 0,1 1 0,0 0 0,-1-1 0,1 1 0,0 0 0,0 0 0,-1-1 0,1 1 0,-1 0 0,1 0 0,0-1 0,-1 1 0,1 0 0,-1 0 0,1 0 0,0 0 0,-1 0 0,1-1 0,-1 1 0,1 0 0,-1 0 0,1 0 0,-1 0 0,1 0 0,0 0 0,-1 0 0,1 1 0,-1-1 0,0 0 0,-28 12 0,-125 76 0,42-21 0,-124 66-96,-72 33-285,-71 26-286,-73 17-1620,-1567 523-1566,1669-632 3790,111-47 262,227-49-104,-1-2 0,1 0 1,0-1-1,-1 0 0,1-1 1,-1-1-1,1 0 0,-19-5 1,29 5-75,0 1-1,0-1 1,0 0 0,0 0 0,0 1 0,1-1-1,-1 0 1,0 0 0,1 0 0,-1-1 0,1 0-1,-1 0 1,1 0 0,0 2 0,0-2 0,0 0-1,0 0 1,0-1 0,0 1 0,0 1 0,0-1-1,1 0 1,-1 1 0,1-1 0,0-1 0,-1 1-1,1 1 1,0-1 0,0 0 0,0 0 0,1 0-1,-1-1 1,1-1 0,2-9 261,2-1-1,-1 1 1,2 0 0,0 0-1,0 0 1,15-20-1,55-74 189,133-142-1,445-424 1954,41 29-2722,-651 604 368,-4 3-73,1-1 2,55-40 1,-85 72 1,-19 17 0,-40 34 0,-2-4 0,-91 60 0,122-87 0,-263 170-249,-127 55-751,-129 41-29,-116 26-2088,-81 6 1655,-2903 880-4949,3202-1083 6660,340-89 428,-100 10 0,180-29-573,1 1-1,0-2 1,0 0 0,-1 0-1,1-2 1,0 1 0,0-2-1,-25-6 1,37 9-27,1-3-1,-1 2 1,1 0 0,-1-1 0,1 1-1,0-1 1,-1 0 0,1 2-1,0-2 1,0-1 0,0 0 0,0 1-1,1 0 1,-1 1 0,0-2-1,1 1 1,0-1 0,0 1 0,0 0-1,0-2 1,0 1 0,0 1-1,0-1 1,1 1 0,0-1 0,-1 0-1,1 1 1,0 0 0,1-1-1,-1-5 1,4-5-3,0-1 1,0 2-1,1-2 0,1 2 1,0-2-1,1 2 0,17-23 1,117-140-75,415-377 1385,43 26 419,-457 404-1701,1002-767 3573,-1086 850-2930,-55 38-747,-8 6-19,-33 21 30,-114 74-10,-97 50-386,-88 29-1157,-63 7 663,-804 255 0,-469-21 905,1364-358-93,265-52 25,-29 4-56,-1-2 0,-83 2 0,150-12 96,0-2-1,0 0 0,0-2 0,0 1 0,1 0 1,-9-1-1,14 1 13,0 1 0,0 0 0,0-1 0,0 1 0,0-1 0,0 0 0,1 1 0,-1-1 0,0 1 0,0-1 0,0 1 0,1-2 0,-1 1 0,0 0 0,1 1 0,-1-1 0,1 0 0,-1 0 0,1 0 0,-1 0 0,1 0 0,0 0 0,-1 0 1,1 0-1,0-1 0,0 1 0,0 0 0,0 0 0,0 0 0,0 0 0,0 0 0,0 0 0,0 0 0,1 0 0,-1 0 0,0 0 0,1 0 0,-1 0 0,1 1 0,0-3 0,3-7 200,1 1-1,1 1 0,-1-1 1,1 0-1,1 2 1,8-10-1,54-49 565,-64 61-711,407-311 2679,-323 253-2794,1079-698-897,-1076 701 950,-87 54 0,-8 4 0,-27 10 0,-129 47 0,-121 41-393,-93 17-1176,-1385 303-1601,1453-358 3983,267-52-709,-38 7-71,1-1 0,-90-1 0,155-10-50,1-2-1,-1 1 1,0-1-1,-14-2 1,23 3 32,-1-1 0,0 1 0,1-1 0,-1 1 0,0-1 0,1 0 0,-1-1 1,1 1-1,0 0 0,-1 0 0,1 0 0,0 1 0,-1-1 0,1 0 0,0-1 0,0 1 0,0 0 1,0-2-1,0 2 0,0-1 0,1 1 0,-1 0 0,0 0 0,1 0 0,-1-1 0,1-1 0,0 2 1,-1-3-1,1-2 145,1 0 1,0 2-1,0-3 1,0 2-1,1-2 1,0 3-1,0-1 1,0 0-1,1 0 1,0-2-1,4-2 1,43-57 2179,-43 58-1757,37-40-1329,-3 7-6080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1T19:46:40.9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29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24575,'7'0'0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30.12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42 0 24575,'-7'0'0,"-10"0"0,-1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30.5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24575,'0'8'0,"0"2"-8191</inkml:trace>
  <inkml:trace contextRef="#ctx0" brushRef="#br0" timeOffset="1">0 44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39.8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40.2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40.6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133 92 24575,'-14'-7'0,"-40"-31"0,-11-9-8191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11:35:41.5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7485D-88DC-4147-BAD2-7BFC8A321CC2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AFE4B-8A35-4B92-9F75-19E48802CE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40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AFE4B-8A35-4B92-9F75-19E48802CEA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84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AFE4B-8A35-4B92-9F75-19E48802CEA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72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0CEC-B4B7-4403-AFFF-9E35C1E5A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DA037-FA62-47BE-A58D-28447F111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E8BC-D37B-4043-ADAD-4F1CF3D3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BF89A-1266-4F26-A06C-58E0BCD9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5F0A-54E8-458D-8BAE-E69B140B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62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EE6F-A33D-482E-9885-5FAE22B0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BC693-4D8F-41ED-A580-64B046477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1F153-E096-426A-9DE4-0836406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4898E-FE62-4230-82C8-FA00E780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D37B-215C-4228-AEBC-E1823E1E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3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8079B-309C-49FF-ADD6-715A249E3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FE0B4-BD8B-432D-852A-29E74EA0B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F916-F3C0-4F55-953D-D5D3CA20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13BD3-5AE8-473E-BE3B-3D2C4C37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5726E-55BC-420C-9E0B-D6B735C7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84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0D20-CA57-4BFA-AD9E-593BA966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E7C4-6C6B-481A-994D-64C5B9A6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0540-95D6-4244-B9DA-207B6969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4D81-D193-4FC3-811B-DC765BD8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51BFD-4B7C-4857-8DE1-A33050D3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05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C316-2987-454D-8977-8686E23A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2C54C-BDD5-4E2A-A790-624C23E05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002-764A-4153-8310-9E0079F3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50F8C-2657-48B5-8744-01556324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89128-847C-4B0E-A754-79174D5C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33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3C47-0756-4EC6-AB08-64E10058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66A9-3678-4E76-9ABE-634C87B26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31976-FAE8-47BD-853C-47B05C8E2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5DF3A-1600-4409-9384-C307DAC5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4C7AF-C59E-44CC-91BA-F328E350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C3B2F-A672-4C16-81A3-3D34CFF3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7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63A4-73CC-4B40-9ED7-8AF83A77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93D9A-EECC-492D-A503-E7A80539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03A6E-A6DE-4C0A-A623-4B8D36A24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337E2-D0BA-49D4-9ABA-4D5B65825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AD401-83E0-4327-A8B0-36FBB1DE4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6DADF3-F9E4-4704-A99D-845CB3AA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D72F4-EC66-4FD1-BD59-B048D527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B35FF-BC1E-4FFF-AF99-08B07178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16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87CF-3867-4DDF-97A4-5811C2A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F802A-4146-4171-BCDF-6D53BDB0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40885-7D61-49BC-BF8B-E63E163D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9ED43-CB63-4EC0-A429-68AC8ECF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6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A39B7-80AE-4FF2-95C5-FE53A44D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811A-2795-4F6A-8E43-BDFB97AA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5D94D-CFB1-4388-B772-EAC486C0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60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305F-51CF-4381-A258-DDF8ADD8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9EB0-CC05-4A77-999B-7D94E4A47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BAF5D-7D4C-40C5-A95D-FF74CA30F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0B794-ED39-4C5A-AFF8-105C2AFC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283F2-CF4E-43A9-9086-D08741BF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299A4-7B54-4BB8-99F0-2DAE1792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C03C-16EB-4E77-8782-1BCA523E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9D129-6B60-4D01-94BF-CAC9E91AF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3E7D7-BCB1-4DAF-8079-E72E921B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A5B7B-8ACC-4DB0-8C3A-7583B8B9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DA7F-A50F-4040-85C7-BBD50AE006C2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868DB-E915-4107-97D5-10BD1422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F4C3E-1406-4F59-978A-9B03F1AF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28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1D6D9-C6C8-4D33-B565-0CC85EC5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CEBA4-16AE-42C7-9FC1-0194CD108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176A-1A1B-4AB8-BE5E-96E27AD6F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4DA7F-A50F-4040-85C7-BBD50AE006C2}" type="datetimeFigureOut">
              <a:rPr lang="en-GB" smtClean="0"/>
              <a:t>03/01/2022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F189-562C-40BB-87B1-AAFE5A2CD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A97-BD61-4268-88CA-DBC10B0CB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42D3A-098F-4215-A4C6-80E899473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7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.svg"/><Relationship Id="rId34" Type="http://schemas.openxmlformats.org/officeDocument/2006/relationships/customXml" Target="../ink/ink7.xml"/><Relationship Id="rId33" Type="http://schemas.openxmlformats.org/officeDocument/2006/relationships/image" Target="../media/image31.png"/><Relationship Id="rId38" Type="http://schemas.openxmlformats.org/officeDocument/2006/relationships/image" Target="../media/image3.png"/><Relationship Id="rId2" Type="http://schemas.openxmlformats.org/officeDocument/2006/relationships/customXml" Target="../ink/ink3.xml"/><Relationship Id="rId29" Type="http://schemas.openxmlformats.org/officeDocument/2006/relationships/image" Target="../media/image29.png"/><Relationship Id="rId41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32" Type="http://schemas.openxmlformats.org/officeDocument/2006/relationships/customXml" Target="../ink/ink6.xml"/><Relationship Id="rId37" Type="http://schemas.openxmlformats.org/officeDocument/2006/relationships/customXml" Target="../ink/ink9.xml"/><Relationship Id="rId40" Type="http://schemas.openxmlformats.org/officeDocument/2006/relationships/image" Target="../media/image5.png"/><Relationship Id="rId28" Type="http://schemas.openxmlformats.org/officeDocument/2006/relationships/customXml" Target="../ink/ink4.xml"/><Relationship Id="rId36" Type="http://schemas.openxmlformats.org/officeDocument/2006/relationships/image" Target="../media/image32.png"/><Relationship Id="rId31" Type="http://schemas.openxmlformats.org/officeDocument/2006/relationships/image" Target="../media/image30.png"/><Relationship Id="rId27" Type="http://schemas.openxmlformats.org/officeDocument/2006/relationships/image" Target="../media/image280.png"/><Relationship Id="rId30" Type="http://schemas.openxmlformats.org/officeDocument/2006/relationships/customXml" Target="../ink/ink5.xml"/><Relationship Id="rId35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.png"/><Relationship Id="rId3" Type="http://schemas.openxmlformats.org/officeDocument/2006/relationships/customXml" Target="../ink/ink10.xml"/><Relationship Id="rId42" Type="http://schemas.openxmlformats.org/officeDocument/2006/relationships/image" Target="../media/image12.svg"/><Relationship Id="rId47" Type="http://schemas.openxmlformats.org/officeDocument/2006/relationships/image" Target="../media/image3.png"/><Relationship Id="rId50" Type="http://schemas.openxmlformats.org/officeDocument/2006/relationships/image" Target="../media/image6.svg"/><Relationship Id="rId38" Type="http://schemas.openxmlformats.org/officeDocument/2006/relationships/image" Target="../media/image230.png"/><Relationship Id="rId46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41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37" Type="http://schemas.openxmlformats.org/officeDocument/2006/relationships/customXml" Target="../ink/ink12.xml"/><Relationship Id="rId40" Type="http://schemas.openxmlformats.org/officeDocument/2006/relationships/image" Target="../media/image10.svg"/><Relationship Id="rId45" Type="http://schemas.openxmlformats.org/officeDocument/2006/relationships/image" Target="../media/image15.png"/><Relationship Id="rId36" Type="http://schemas.openxmlformats.org/officeDocument/2006/relationships/customXml" Target="../ink/ink11.xml"/><Relationship Id="rId49" Type="http://schemas.openxmlformats.org/officeDocument/2006/relationships/image" Target="../media/image5.png"/><Relationship Id="rId44" Type="http://schemas.openxmlformats.org/officeDocument/2006/relationships/image" Target="../media/image14.svg"/><Relationship Id="rId35" Type="http://schemas.openxmlformats.org/officeDocument/2006/relationships/image" Target="../media/image220.png"/><Relationship Id="rId43" Type="http://schemas.openxmlformats.org/officeDocument/2006/relationships/image" Target="../media/image13.png"/><Relationship Id="rId48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29C132B-18E6-480E-96C3-5D971FBC3070}"/>
                  </a:ext>
                </a:extLst>
              </p14:cNvPr>
              <p14:cNvContentPartPr/>
              <p14:nvPr/>
            </p14:nvContentPartPr>
            <p14:xfrm>
              <a:off x="10852566" y="663334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29C132B-18E6-480E-96C3-5D971FBC30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43566" y="6624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7FBD48C-04B8-4F3B-BE06-A794CACDCDE6}"/>
                  </a:ext>
                </a:extLst>
              </p14:cNvPr>
              <p14:cNvContentPartPr/>
              <p14:nvPr/>
            </p14:nvContentPartPr>
            <p14:xfrm>
              <a:off x="6403686" y="4845217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7FBD48C-04B8-4F3B-BE06-A794CACDC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4686" y="483621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229AAE6-E7B9-4A08-ABBF-DBAD7F8EB200}"/>
              </a:ext>
            </a:extLst>
          </p:cNvPr>
          <p:cNvSpPr txBox="1"/>
          <p:nvPr/>
        </p:nvSpPr>
        <p:spPr>
          <a:xfrm>
            <a:off x="4943628" y="3130824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Layout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CA0CEF-AADB-4ADB-92E4-0A93330A072A}"/>
              </a:ext>
            </a:extLst>
          </p:cNvPr>
          <p:cNvSpPr txBox="1"/>
          <p:nvPr/>
        </p:nvSpPr>
        <p:spPr>
          <a:xfrm>
            <a:off x="4943628" y="6043209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View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D87C5D-D3B9-41B2-9EF1-4B1311D546C3}"/>
              </a:ext>
            </a:extLst>
          </p:cNvPr>
          <p:cNvCxnSpPr>
            <a:cxnSpLocks/>
            <a:stCxn id="32" idx="2"/>
            <a:endCxn id="20" idx="0"/>
          </p:cNvCxnSpPr>
          <p:nvPr/>
        </p:nvCxnSpPr>
        <p:spPr>
          <a:xfrm>
            <a:off x="5938370" y="4979213"/>
            <a:ext cx="11098" cy="106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38BC9E-E79A-4770-88E4-F50F182A78DE}"/>
              </a:ext>
            </a:extLst>
          </p:cNvPr>
          <p:cNvSpPr txBox="1"/>
          <p:nvPr/>
        </p:nvSpPr>
        <p:spPr>
          <a:xfrm>
            <a:off x="1153806" y="4506407"/>
            <a:ext cx="2597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Blank Room View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2710B1-D816-4692-9D7B-6F7FA18E5139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2452596" y="3592489"/>
            <a:ext cx="3496872" cy="91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F2AA8FD-9804-4502-BD31-B7EA2DB4AB86}"/>
              </a:ext>
            </a:extLst>
          </p:cNvPr>
          <p:cNvSpPr txBox="1"/>
          <p:nvPr/>
        </p:nvSpPr>
        <p:spPr>
          <a:xfrm>
            <a:off x="1385741" y="336502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Home 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5A58E1-B5CF-46E0-B1A0-988E8217300A}"/>
              </a:ext>
            </a:extLst>
          </p:cNvPr>
          <p:cNvSpPr txBox="1"/>
          <p:nvPr/>
        </p:nvSpPr>
        <p:spPr>
          <a:xfrm>
            <a:off x="203208" y="209277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Login 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DDBAC7-064E-4FDF-998B-60D5C3898FC4}"/>
              </a:ext>
            </a:extLst>
          </p:cNvPr>
          <p:cNvSpPr txBox="1"/>
          <p:nvPr/>
        </p:nvSpPr>
        <p:spPr>
          <a:xfrm>
            <a:off x="9759735" y="2126772"/>
            <a:ext cx="2185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Register View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9B0138-3E49-4D1C-98CC-8E4E98D6A404}"/>
              </a:ext>
            </a:extLst>
          </p:cNvPr>
          <p:cNvSpPr txBox="1"/>
          <p:nvPr/>
        </p:nvSpPr>
        <p:spPr>
          <a:xfrm>
            <a:off x="4344074" y="4517548"/>
            <a:ext cx="318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Banner Layout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37AF51-8B1A-49E1-AD75-952801EB77FD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 flipH="1">
            <a:off x="5938370" y="3592489"/>
            <a:ext cx="11098" cy="925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26A9F37-F539-438A-8716-B1AE0E322DFC}"/>
              </a:ext>
            </a:extLst>
          </p:cNvPr>
          <p:cNvSpPr txBox="1"/>
          <p:nvPr/>
        </p:nvSpPr>
        <p:spPr>
          <a:xfrm>
            <a:off x="2663278" y="2110359"/>
            <a:ext cx="337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Forgot Password View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52BD72-CDDB-4988-8D97-DD660378FF6A}"/>
              </a:ext>
            </a:extLst>
          </p:cNvPr>
          <p:cNvSpPr txBox="1"/>
          <p:nvPr/>
        </p:nvSpPr>
        <p:spPr>
          <a:xfrm>
            <a:off x="5399608" y="354091"/>
            <a:ext cx="245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Account Layout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7D0AF5-4324-4D0C-9535-9B3389D2756F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>
            <a:off x="6625655" y="815756"/>
            <a:ext cx="4226911" cy="1311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C1E8C4-EC62-49DD-B075-3E120205EB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4349672" y="815756"/>
            <a:ext cx="2275983" cy="1294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6213CD-81CA-4C41-AD48-6B66C8B4C382}"/>
              </a:ext>
            </a:extLst>
          </p:cNvPr>
          <p:cNvCxnSpPr>
            <a:cxnSpLocks/>
            <a:stCxn id="29" idx="2"/>
            <a:endCxn id="23" idx="0"/>
          </p:cNvCxnSpPr>
          <p:nvPr/>
        </p:nvCxnSpPr>
        <p:spPr>
          <a:xfrm flipH="1">
            <a:off x="1209048" y="815756"/>
            <a:ext cx="5416607" cy="127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26B466-75FD-4522-84D3-BE802BA13F7B}"/>
              </a:ext>
            </a:extLst>
          </p:cNvPr>
          <p:cNvSpPr txBox="1"/>
          <p:nvPr/>
        </p:nvSpPr>
        <p:spPr>
          <a:xfrm>
            <a:off x="6419176" y="2139856"/>
            <a:ext cx="318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Reset Password View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490266-98D1-4D43-9598-4C9F93E4DCAA}"/>
              </a:ext>
            </a:extLst>
          </p:cNvPr>
          <p:cNvCxnSpPr>
            <a:cxnSpLocks/>
            <a:stCxn id="29" idx="2"/>
            <a:endCxn id="38" idx="0"/>
          </p:cNvCxnSpPr>
          <p:nvPr/>
        </p:nvCxnSpPr>
        <p:spPr>
          <a:xfrm>
            <a:off x="6625655" y="815756"/>
            <a:ext cx="1387817" cy="1324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9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Layout w/ Add Existing Room Pop-Up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8BE79AC-4BF6-4AC4-B254-8DB2D3AC1EFF}"/>
              </a:ext>
            </a:extLst>
          </p:cNvPr>
          <p:cNvGrpSpPr/>
          <p:nvPr/>
        </p:nvGrpSpPr>
        <p:grpSpPr>
          <a:xfrm>
            <a:off x="4582110" y="2938215"/>
            <a:ext cx="4104890" cy="1473211"/>
            <a:chOff x="3723272" y="1781966"/>
            <a:chExt cx="4104890" cy="147321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F803005-79EC-431B-9DD8-B20BF0FB0029}"/>
                </a:ext>
              </a:extLst>
            </p:cNvPr>
            <p:cNvSpPr/>
            <p:nvPr/>
          </p:nvSpPr>
          <p:spPr>
            <a:xfrm>
              <a:off x="3723272" y="1781966"/>
              <a:ext cx="4104890" cy="14732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Graphic 43" descr="Close outline">
              <a:extLst>
                <a:ext uri="{FF2B5EF4-FFF2-40B4-BE49-F238E27FC236}">
                  <a16:creationId xmlns:a16="http://schemas.microsoft.com/office/drawing/2014/main" id="{365542BD-2E3B-4043-BE27-C8C70BD61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498080" y="1895472"/>
              <a:ext cx="300102" cy="300102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B899C1-6DAD-4DA1-8527-803E601B1282}"/>
                </a:ext>
              </a:extLst>
            </p:cNvPr>
            <p:cNvSpPr txBox="1"/>
            <p:nvPr/>
          </p:nvSpPr>
          <p:spPr>
            <a:xfrm>
              <a:off x="3846790" y="1853948"/>
              <a:ext cx="1466508" cy="387191"/>
            </a:xfrm>
            <a:prstGeom prst="round2SameRect">
              <a:avLst/>
            </a:prstGeom>
            <a:solidFill>
              <a:srgbClr val="00B0F0">
                <a:alpha val="25098"/>
              </a:srgbClr>
            </a:solidFill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New Room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9A04FE-A7ED-4B18-BF76-0D58B07B4C4E}"/>
                </a:ext>
              </a:extLst>
            </p:cNvPr>
            <p:cNvCxnSpPr>
              <a:cxnSpLocks/>
            </p:cNvCxnSpPr>
            <p:nvPr/>
          </p:nvCxnSpPr>
          <p:spPr>
            <a:xfrm>
              <a:off x="3846217" y="2237097"/>
              <a:ext cx="3831894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443148-F0CB-4325-A971-3D2F6347C4DE}"/>
                </a:ext>
              </a:extLst>
            </p:cNvPr>
            <p:cNvSpPr txBox="1"/>
            <p:nvPr/>
          </p:nvSpPr>
          <p:spPr>
            <a:xfrm>
              <a:off x="5408085" y="1857133"/>
              <a:ext cx="1861522" cy="387191"/>
            </a:xfrm>
            <a:prstGeom prst="round2Same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Existing Room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DA4A34-FB7E-419A-A004-7E4C7C91A5DC}"/>
                </a:ext>
              </a:extLst>
            </p:cNvPr>
            <p:cNvSpPr txBox="1"/>
            <p:nvPr/>
          </p:nvSpPr>
          <p:spPr>
            <a:xfrm>
              <a:off x="3846217" y="2408417"/>
              <a:ext cx="1736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Room Code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90274E-CEAC-4998-A57C-FEBA153C1F10}"/>
                </a:ext>
              </a:extLst>
            </p:cNvPr>
            <p:cNvSpPr/>
            <p:nvPr/>
          </p:nvSpPr>
          <p:spPr>
            <a:xfrm>
              <a:off x="5514114" y="2417545"/>
              <a:ext cx="2013945" cy="3027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&lt;room code&gt;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2CB94CB-0FE8-4DB4-B42A-817AB7E3C3E2}"/>
                </a:ext>
              </a:extLst>
            </p:cNvPr>
            <p:cNvSpPr/>
            <p:nvPr/>
          </p:nvSpPr>
          <p:spPr>
            <a:xfrm>
              <a:off x="6502544" y="2869716"/>
              <a:ext cx="1032542" cy="3027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</a:rPr>
                <a:t>Join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669E163-14DD-44DA-B178-C943A3778BFF}"/>
              </a:ext>
            </a:extLst>
          </p:cNvPr>
          <p:cNvSpPr/>
          <p:nvPr/>
        </p:nvSpPr>
        <p:spPr>
          <a:xfrm>
            <a:off x="446390" y="476653"/>
            <a:ext cx="1062120" cy="6396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44379B-5210-4BE1-AD6B-78B4CCC62DC8}"/>
              </a:ext>
            </a:extLst>
          </p:cNvPr>
          <p:cNvSpPr/>
          <p:nvPr/>
        </p:nvSpPr>
        <p:spPr>
          <a:xfrm>
            <a:off x="586143" y="3579127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9861E9-452A-4A11-BD62-A04B39777815}"/>
              </a:ext>
            </a:extLst>
          </p:cNvPr>
          <p:cNvSpPr/>
          <p:nvPr/>
        </p:nvSpPr>
        <p:spPr>
          <a:xfrm>
            <a:off x="586141" y="270460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Graphic 37" descr="Single gear with solid fill">
            <a:extLst>
              <a:ext uri="{FF2B5EF4-FFF2-40B4-BE49-F238E27FC236}">
                <a16:creationId xmlns:a16="http://schemas.microsoft.com/office/drawing/2014/main" id="{62E258DF-E1D9-4359-BD28-DF145856E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143" y="3609600"/>
            <a:ext cx="782616" cy="782616"/>
          </a:xfrm>
          <a:prstGeom prst="rect">
            <a:avLst/>
          </a:prstGeom>
        </p:spPr>
      </p:pic>
      <p:pic>
        <p:nvPicPr>
          <p:cNvPr id="40" name="Graphic 39" descr="Add with solid fill">
            <a:extLst>
              <a:ext uri="{FF2B5EF4-FFF2-40B4-BE49-F238E27FC236}">
                <a16:creationId xmlns:a16="http://schemas.microsoft.com/office/drawing/2014/main" id="{D7E1DE6A-7F04-463F-9AA5-EDC6FEAD7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566" y="2837233"/>
            <a:ext cx="591767" cy="5917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46390" y="461663"/>
            <a:ext cx="11329200" cy="6396337"/>
          </a:xfrm>
          <a:prstGeom prst="rect">
            <a:avLst/>
          </a:prstGeom>
          <a:solidFill>
            <a:srgbClr val="C0C0C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79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0"/>
            <a:ext cx="12192000" cy="46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Blank View (/rooms)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67473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880F0D-F5AC-44A0-B700-E55C4D7ECD46}"/>
              </a:ext>
            </a:extLst>
          </p:cNvPr>
          <p:cNvSpPr txBox="1"/>
          <p:nvPr/>
        </p:nvSpPr>
        <p:spPr>
          <a:xfrm>
            <a:off x="1538487" y="3402071"/>
            <a:ext cx="1023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Please select a room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25D43A-7F14-4183-A753-DDB2760894FE}"/>
              </a:ext>
            </a:extLst>
          </p:cNvPr>
          <p:cNvGrpSpPr/>
          <p:nvPr/>
        </p:nvGrpSpPr>
        <p:grpSpPr>
          <a:xfrm>
            <a:off x="5186278" y="329046"/>
            <a:ext cx="30240" cy="15840"/>
            <a:chOff x="5186278" y="329046"/>
            <a:chExt cx="3024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5477F87-8983-44D4-AE0E-4A5EDD5F9D06}"/>
                    </a:ext>
                  </a:extLst>
                </p14:cNvPr>
                <p14:cNvContentPartPr/>
                <p14:nvPr/>
              </p14:nvContentPartPr>
              <p14:xfrm>
                <a:off x="5201038" y="329046"/>
                <a:ext cx="288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5477F87-8983-44D4-AE0E-4A5EDD5F9D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92398" y="320046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A3090BE-A3F1-4AA4-B729-30A8AF6CDEA7}"/>
                    </a:ext>
                  </a:extLst>
                </p14:cNvPr>
                <p14:cNvContentPartPr/>
                <p14:nvPr/>
              </p14:nvContentPartPr>
              <p14:xfrm>
                <a:off x="5201038" y="329046"/>
                <a:ext cx="1548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A3090BE-A3F1-4AA4-B729-30A8AF6CDE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92038" y="320046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48EABE-79B3-48E8-A962-489598C877BE}"/>
                    </a:ext>
                  </a:extLst>
                </p14:cNvPr>
                <p14:cNvContentPartPr/>
                <p14:nvPr/>
              </p14:nvContentPartPr>
              <p14:xfrm>
                <a:off x="5186278" y="329046"/>
                <a:ext cx="360" cy="15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48EABE-79B3-48E8-A962-489598C877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77278" y="320046"/>
                  <a:ext cx="1800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DBE85E-B2B4-4F0A-9D1F-3968F03DC055}"/>
                  </a:ext>
                </a:extLst>
              </p14:cNvPr>
              <p14:cNvContentPartPr/>
              <p14:nvPr/>
            </p14:nvContentPartPr>
            <p14:xfrm>
              <a:off x="5066398" y="-1511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DBE85E-B2B4-4F0A-9D1F-3968F03DC05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57758" y="-2411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865D66A-41B5-4E4D-9C5C-5000DE6C53F7}"/>
              </a:ext>
            </a:extLst>
          </p:cNvPr>
          <p:cNvGrpSpPr/>
          <p:nvPr/>
        </p:nvGrpSpPr>
        <p:grpSpPr>
          <a:xfrm>
            <a:off x="5093038" y="581406"/>
            <a:ext cx="48240" cy="33480"/>
            <a:chOff x="5093038" y="581406"/>
            <a:chExt cx="48240" cy="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72C6ABC-1C80-49A0-B480-6EC8A4D2DB96}"/>
                    </a:ext>
                  </a:extLst>
                </p14:cNvPr>
                <p14:cNvContentPartPr/>
                <p14:nvPr/>
              </p14:nvContentPartPr>
              <p14:xfrm>
                <a:off x="5140918" y="614526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2C6ABC-1C80-49A0-B480-6EC8A4D2DB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31918" y="6055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C2EC0DA-75B9-4163-95BA-3EE28D68BAE0}"/>
                    </a:ext>
                  </a:extLst>
                </p14:cNvPr>
                <p14:cNvContentPartPr/>
                <p14:nvPr/>
              </p14:nvContentPartPr>
              <p14:xfrm>
                <a:off x="5093038" y="581406"/>
                <a:ext cx="48240" cy="3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2EC0DA-75B9-4163-95BA-3EE28D68BAE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84038" y="572406"/>
                  <a:ext cx="6588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093B836-A354-4DEC-8592-99BA5B29FD2E}"/>
                  </a:ext>
                </a:extLst>
              </p14:cNvPr>
              <p14:cNvContentPartPr/>
              <p14:nvPr/>
            </p14:nvContentPartPr>
            <p14:xfrm>
              <a:off x="2862478" y="-35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093B836-A354-4DEC-8592-99BA5B29FD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53838" y="-89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D48AAB3D-D2DE-41B8-90F4-120F227C0E9C}"/>
              </a:ext>
            </a:extLst>
          </p:cNvPr>
          <p:cNvSpPr/>
          <p:nvPr/>
        </p:nvSpPr>
        <p:spPr>
          <a:xfrm>
            <a:off x="446390" y="476653"/>
            <a:ext cx="1062120" cy="6396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D9C5352-0118-4CA8-AC79-D4527A4EA1CD}"/>
              </a:ext>
            </a:extLst>
          </p:cNvPr>
          <p:cNvSpPr/>
          <p:nvPr/>
        </p:nvSpPr>
        <p:spPr>
          <a:xfrm>
            <a:off x="586143" y="3579127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CB55DE7-4DA4-4561-9A2D-48618BFE25C3}"/>
              </a:ext>
            </a:extLst>
          </p:cNvPr>
          <p:cNvSpPr/>
          <p:nvPr/>
        </p:nvSpPr>
        <p:spPr>
          <a:xfrm>
            <a:off x="586141" y="270460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Graphic 38" descr="Single gear with solid fill">
            <a:extLst>
              <a:ext uri="{FF2B5EF4-FFF2-40B4-BE49-F238E27FC236}">
                <a16:creationId xmlns:a16="http://schemas.microsoft.com/office/drawing/2014/main" id="{CE58498D-3C08-4231-B85A-47610447CF0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6143" y="3609600"/>
            <a:ext cx="782616" cy="782616"/>
          </a:xfrm>
          <a:prstGeom prst="rect">
            <a:avLst/>
          </a:prstGeom>
        </p:spPr>
      </p:pic>
      <p:pic>
        <p:nvPicPr>
          <p:cNvPr id="40" name="Graphic 39" descr="Add with solid fill">
            <a:extLst>
              <a:ext uri="{FF2B5EF4-FFF2-40B4-BE49-F238E27FC236}">
                <a16:creationId xmlns:a16="http://schemas.microsoft.com/office/drawing/2014/main" id="{8DA905D2-F297-43E2-987E-E18B1D568C6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81566" y="2837233"/>
            <a:ext cx="591767" cy="59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7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3240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Banner Layout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75238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09C555-8CC6-4AC6-9C7B-6C044029A7FE}"/>
              </a:ext>
            </a:extLst>
          </p:cNvPr>
          <p:cNvSpPr/>
          <p:nvPr/>
        </p:nvSpPr>
        <p:spPr>
          <a:xfrm>
            <a:off x="1508506" y="493989"/>
            <a:ext cx="10263458" cy="8274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998332-1338-44C6-8BB0-D60CC6FC23BF}"/>
              </a:ext>
            </a:extLst>
          </p:cNvPr>
          <p:cNvSpPr txBox="1"/>
          <p:nvPr/>
        </p:nvSpPr>
        <p:spPr>
          <a:xfrm>
            <a:off x="1523500" y="629690"/>
            <a:ext cx="262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188368-7E56-4A08-94DB-0AA7FF63C711}"/>
              </a:ext>
            </a:extLst>
          </p:cNvPr>
          <p:cNvSpPr/>
          <p:nvPr/>
        </p:nvSpPr>
        <p:spPr>
          <a:xfrm>
            <a:off x="446390" y="476653"/>
            <a:ext cx="1062120" cy="6396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AEFEA0C-5420-4FFA-8FD3-AFD37F6CD25C}"/>
              </a:ext>
            </a:extLst>
          </p:cNvPr>
          <p:cNvSpPr/>
          <p:nvPr/>
        </p:nvSpPr>
        <p:spPr>
          <a:xfrm>
            <a:off x="586143" y="3579127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A1579F0-57F6-4C3C-9232-2C1C56E1F32A}"/>
              </a:ext>
            </a:extLst>
          </p:cNvPr>
          <p:cNvSpPr/>
          <p:nvPr/>
        </p:nvSpPr>
        <p:spPr>
          <a:xfrm>
            <a:off x="586141" y="270460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Graphic 37" descr="Single gear with solid fill">
            <a:extLst>
              <a:ext uri="{FF2B5EF4-FFF2-40B4-BE49-F238E27FC236}">
                <a16:creationId xmlns:a16="http://schemas.microsoft.com/office/drawing/2014/main" id="{AB16F739-7E1A-45A2-B328-05EB4198A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143" y="3609600"/>
            <a:ext cx="782616" cy="782616"/>
          </a:xfrm>
          <a:prstGeom prst="rect">
            <a:avLst/>
          </a:prstGeom>
        </p:spPr>
      </p:pic>
      <p:pic>
        <p:nvPicPr>
          <p:cNvPr id="39" name="Graphic 38" descr="Add with solid fill">
            <a:extLst>
              <a:ext uri="{FF2B5EF4-FFF2-40B4-BE49-F238E27FC236}">
                <a16:creationId xmlns:a16="http://schemas.microsoft.com/office/drawing/2014/main" id="{D64AD8FC-BF7F-4A2B-9B9D-287301E1BD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566" y="2837233"/>
            <a:ext cx="591767" cy="59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486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View (/rooms/{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roomCode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42975" y="405788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09C555-8CC6-4AC6-9C7B-6C044029A7FE}"/>
              </a:ext>
            </a:extLst>
          </p:cNvPr>
          <p:cNvSpPr/>
          <p:nvPr/>
        </p:nvSpPr>
        <p:spPr>
          <a:xfrm>
            <a:off x="1508510" y="412964"/>
            <a:ext cx="10263458" cy="8274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998332-1338-44C6-8BB0-D60CC6FC23BF}"/>
              </a:ext>
            </a:extLst>
          </p:cNvPr>
          <p:cNvSpPr txBox="1"/>
          <p:nvPr/>
        </p:nvSpPr>
        <p:spPr>
          <a:xfrm>
            <a:off x="1552299" y="557851"/>
            <a:ext cx="262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&lt;</a:t>
            </a:r>
            <a:r>
              <a:rPr lang="en-GB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roomName</a:t>
            </a:r>
            <a:r>
              <a:rPr lang="en-GB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D010AB-20EB-4F29-AB0A-007223B4BD0A}"/>
              </a:ext>
            </a:extLst>
          </p:cNvPr>
          <p:cNvSpPr/>
          <p:nvPr/>
        </p:nvSpPr>
        <p:spPr>
          <a:xfrm>
            <a:off x="1695840" y="1343918"/>
            <a:ext cx="6773603" cy="40628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35F91C0-B215-417C-9FCA-1899900DAA32}"/>
              </a:ext>
            </a:extLst>
          </p:cNvPr>
          <p:cNvSpPr/>
          <p:nvPr/>
        </p:nvSpPr>
        <p:spPr>
          <a:xfrm>
            <a:off x="8656773" y="1332887"/>
            <a:ext cx="2919106" cy="4911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&lt;user&gt;:&lt;message&gt;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156F4F8-E53A-41B5-8D79-3C3E65CAD72F}"/>
              </a:ext>
            </a:extLst>
          </p:cNvPr>
          <p:cNvSpPr/>
          <p:nvPr/>
        </p:nvSpPr>
        <p:spPr>
          <a:xfrm>
            <a:off x="8656773" y="6352702"/>
            <a:ext cx="1958322" cy="292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&lt;message&gt;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9BE6269-4B16-4E9F-B614-B52877D16327}"/>
              </a:ext>
            </a:extLst>
          </p:cNvPr>
          <p:cNvSpPr/>
          <p:nvPr/>
        </p:nvSpPr>
        <p:spPr>
          <a:xfrm>
            <a:off x="10799819" y="6365809"/>
            <a:ext cx="776057" cy="2926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Send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2F0849B-4C48-4A3B-9019-8221D63A6E75}"/>
              </a:ext>
            </a:extLst>
          </p:cNvPr>
          <p:cNvGrpSpPr/>
          <p:nvPr/>
        </p:nvGrpSpPr>
        <p:grpSpPr>
          <a:xfrm>
            <a:off x="1871068" y="1452592"/>
            <a:ext cx="6393240" cy="3899440"/>
            <a:chOff x="1886058" y="1719366"/>
            <a:chExt cx="6393240" cy="40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5DC3702-7E5A-4DA7-9589-F49CD7B80B19}"/>
                    </a:ext>
                  </a:extLst>
                </p14:cNvPr>
                <p14:cNvContentPartPr/>
                <p14:nvPr/>
              </p14:nvContentPartPr>
              <p14:xfrm>
                <a:off x="5441058" y="2008086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5DC3702-7E5A-4DA7-9589-F49CD7B80B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32418" y="1999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965FDF0-6B98-44E1-8A5B-C2D598DE2EF2}"/>
                    </a:ext>
                  </a:extLst>
                </p14:cNvPr>
                <p14:cNvContentPartPr/>
                <p14:nvPr/>
              </p14:nvContentPartPr>
              <p14:xfrm>
                <a:off x="2337858" y="2053446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965FDF0-6B98-44E1-8A5B-C2D598DE2E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28858" y="20448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83ECF68-009F-4004-9BED-EAB4407B8C54}"/>
                    </a:ext>
                  </a:extLst>
                </p14:cNvPr>
                <p14:cNvContentPartPr/>
                <p14:nvPr/>
              </p14:nvContentPartPr>
              <p14:xfrm>
                <a:off x="1886058" y="1719366"/>
                <a:ext cx="6393240" cy="4055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83ECF68-009F-4004-9BED-EAB4407B8C5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77058" y="1710366"/>
                  <a:ext cx="6410880" cy="4073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942339B-2E64-4C64-8F59-667FE30EFF91}"/>
              </a:ext>
            </a:extLst>
          </p:cNvPr>
          <p:cNvSpPr/>
          <p:nvPr/>
        </p:nvSpPr>
        <p:spPr>
          <a:xfrm>
            <a:off x="11279146" y="1343918"/>
            <a:ext cx="296729" cy="4897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A083695-457B-470F-80E4-9A29C40F8086}"/>
              </a:ext>
            </a:extLst>
          </p:cNvPr>
          <p:cNvSpPr/>
          <p:nvPr/>
        </p:nvSpPr>
        <p:spPr>
          <a:xfrm>
            <a:off x="11322402" y="2344374"/>
            <a:ext cx="210216" cy="19472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" name="Graphic 102" descr="Caret Left outline">
            <a:extLst>
              <a:ext uri="{FF2B5EF4-FFF2-40B4-BE49-F238E27FC236}">
                <a16:creationId xmlns:a16="http://schemas.microsoft.com/office/drawing/2014/main" id="{57E7D390-9627-4681-953B-F196AE025BB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5400000">
            <a:off x="11226306" y="1255174"/>
            <a:ext cx="402408" cy="402408"/>
          </a:xfrm>
          <a:prstGeom prst="rect">
            <a:avLst/>
          </a:prstGeom>
        </p:spPr>
      </p:pic>
      <p:pic>
        <p:nvPicPr>
          <p:cNvPr id="104" name="Graphic 103" descr="Caret Left outline">
            <a:extLst>
              <a:ext uri="{FF2B5EF4-FFF2-40B4-BE49-F238E27FC236}">
                <a16:creationId xmlns:a16="http://schemas.microsoft.com/office/drawing/2014/main" id="{6BBD61B9-D1C3-439E-AB3E-3289A771DA7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 rot="16200000">
            <a:off x="11216949" y="5956345"/>
            <a:ext cx="402408" cy="4024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80ADE6-FC5B-4390-96C2-959D0FEF2C67}"/>
              </a:ext>
            </a:extLst>
          </p:cNvPr>
          <p:cNvSpPr/>
          <p:nvPr/>
        </p:nvSpPr>
        <p:spPr>
          <a:xfrm>
            <a:off x="1693233" y="6481505"/>
            <a:ext cx="6773603" cy="1309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D7A89B-DA15-41CF-8124-3762A5ED5415}"/>
              </a:ext>
            </a:extLst>
          </p:cNvPr>
          <p:cNvSpPr/>
          <p:nvPr/>
        </p:nvSpPr>
        <p:spPr>
          <a:xfrm>
            <a:off x="2590260" y="6408785"/>
            <a:ext cx="279825" cy="27794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38A0D8-8562-40D5-B6FC-4798DF718C1A}"/>
              </a:ext>
            </a:extLst>
          </p:cNvPr>
          <p:cNvSpPr/>
          <p:nvPr/>
        </p:nvSpPr>
        <p:spPr>
          <a:xfrm>
            <a:off x="1693233" y="5636894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0BD904-F156-48E6-BEFB-4850341023F3}"/>
              </a:ext>
            </a:extLst>
          </p:cNvPr>
          <p:cNvSpPr/>
          <p:nvPr/>
        </p:nvSpPr>
        <p:spPr>
          <a:xfrm>
            <a:off x="2505580" y="5623276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75E624-DAB5-459E-9424-FBE2DA46B727}"/>
              </a:ext>
            </a:extLst>
          </p:cNvPr>
          <p:cNvSpPr/>
          <p:nvPr/>
        </p:nvSpPr>
        <p:spPr>
          <a:xfrm>
            <a:off x="3317927" y="5623276"/>
            <a:ext cx="627624" cy="6460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Graphic 17" descr="Play with solid fill">
            <a:extLst>
              <a:ext uri="{FF2B5EF4-FFF2-40B4-BE49-F238E27FC236}">
                <a16:creationId xmlns:a16="http://schemas.microsoft.com/office/drawing/2014/main" id="{51B16EC5-0FC6-4F7C-A052-8A3691F2E81D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790602" y="5717000"/>
            <a:ext cx="494474" cy="502358"/>
          </a:xfrm>
          <a:prstGeom prst="rect">
            <a:avLst/>
          </a:prstGeom>
        </p:spPr>
      </p:pic>
      <p:pic>
        <p:nvPicPr>
          <p:cNvPr id="35" name="Graphic 34" descr="Volume with solid fill">
            <a:extLst>
              <a:ext uri="{FF2B5EF4-FFF2-40B4-BE49-F238E27FC236}">
                <a16:creationId xmlns:a16="http://schemas.microsoft.com/office/drawing/2014/main" id="{5AFD7A17-1138-4432-B345-6F3A794F906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402607" y="5717000"/>
            <a:ext cx="542944" cy="502358"/>
          </a:xfrm>
          <a:prstGeom prst="rect">
            <a:avLst/>
          </a:prstGeom>
        </p:spPr>
      </p:pic>
      <p:pic>
        <p:nvPicPr>
          <p:cNvPr id="37" name="Graphic 36" descr="Sound Soft with solid fill">
            <a:extLst>
              <a:ext uri="{FF2B5EF4-FFF2-40B4-BE49-F238E27FC236}">
                <a16:creationId xmlns:a16="http://schemas.microsoft.com/office/drawing/2014/main" id="{C7462526-B47D-463F-AA38-942D345FE980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2505575" y="5717000"/>
            <a:ext cx="627624" cy="50235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E680EBA-D313-47A0-B4C9-E9ED60D1DE22}"/>
              </a:ext>
            </a:extLst>
          </p:cNvPr>
          <p:cNvSpPr/>
          <p:nvPr/>
        </p:nvSpPr>
        <p:spPr>
          <a:xfrm>
            <a:off x="461380" y="416693"/>
            <a:ext cx="1062120" cy="6396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C9FAC72-E375-4BC1-9739-5C91036FA653}"/>
              </a:ext>
            </a:extLst>
          </p:cNvPr>
          <p:cNvSpPr/>
          <p:nvPr/>
        </p:nvSpPr>
        <p:spPr>
          <a:xfrm>
            <a:off x="586143" y="3579127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913D72-63AB-454B-9DCB-AD4C5F55632A}"/>
              </a:ext>
            </a:extLst>
          </p:cNvPr>
          <p:cNvSpPr/>
          <p:nvPr/>
        </p:nvSpPr>
        <p:spPr>
          <a:xfrm>
            <a:off x="586141" y="270460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Graphic 54" descr="Single gear with solid fill">
            <a:extLst>
              <a:ext uri="{FF2B5EF4-FFF2-40B4-BE49-F238E27FC236}">
                <a16:creationId xmlns:a16="http://schemas.microsoft.com/office/drawing/2014/main" id="{7774ACC2-A878-4D57-BE57-4779B79739E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586143" y="3609600"/>
            <a:ext cx="782616" cy="782616"/>
          </a:xfrm>
          <a:prstGeom prst="rect">
            <a:avLst/>
          </a:prstGeom>
        </p:spPr>
      </p:pic>
      <p:pic>
        <p:nvPicPr>
          <p:cNvPr id="56" name="Graphic 55" descr="Add with solid fill">
            <a:extLst>
              <a:ext uri="{FF2B5EF4-FFF2-40B4-BE49-F238E27FC236}">
                <a16:creationId xmlns:a16="http://schemas.microsoft.com/office/drawing/2014/main" id="{8D3C59E7-5421-40DF-87DB-E8EDABFE1C4D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681566" y="2837233"/>
            <a:ext cx="591767" cy="59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Home View (/)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67473"/>
            <a:ext cx="11329200" cy="639633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E0AF5FC-4292-4471-B5AD-0D79EA47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405" y="1760375"/>
            <a:ext cx="4763165" cy="190526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AFDB241-8229-47A3-9CE4-EDF367ADF972}"/>
              </a:ext>
            </a:extLst>
          </p:cNvPr>
          <p:cNvSpPr/>
          <p:nvPr/>
        </p:nvSpPr>
        <p:spPr>
          <a:xfrm>
            <a:off x="3734405" y="3665641"/>
            <a:ext cx="1452094" cy="561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Sign 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059D4C-E257-4DD5-B932-253190BA58ED}"/>
              </a:ext>
            </a:extLst>
          </p:cNvPr>
          <p:cNvSpPr/>
          <p:nvPr/>
        </p:nvSpPr>
        <p:spPr>
          <a:xfrm>
            <a:off x="5365920" y="3665641"/>
            <a:ext cx="3131650" cy="561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Register Account</a:t>
            </a:r>
          </a:p>
        </p:txBody>
      </p:sp>
    </p:spTree>
    <p:extLst>
      <p:ext uri="{BB962C8B-B14F-4D97-AF65-F5344CB8AC3E}">
        <p14:creationId xmlns:p14="http://schemas.microsoft.com/office/powerpoint/2010/main" val="29807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5996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Account Layout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1705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F95DC3-BF97-466C-8B7C-AE1CDD641B0C}"/>
              </a:ext>
            </a:extLst>
          </p:cNvPr>
          <p:cNvGrpSpPr/>
          <p:nvPr/>
        </p:nvGrpSpPr>
        <p:grpSpPr>
          <a:xfrm>
            <a:off x="3041431" y="1429326"/>
            <a:ext cx="6109137" cy="3879427"/>
            <a:chOff x="2368446" y="1502041"/>
            <a:chExt cx="6109137" cy="387942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6FBE3F-3A31-4B37-A973-13A75D0B3AAC}"/>
                </a:ext>
              </a:extLst>
            </p:cNvPr>
            <p:cNvSpPr/>
            <p:nvPr/>
          </p:nvSpPr>
          <p:spPr>
            <a:xfrm>
              <a:off x="2368446" y="1591837"/>
              <a:ext cx="6109137" cy="3789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FDB241-8229-47A3-9CE4-EDF367ADF972}"/>
                </a:ext>
              </a:extLst>
            </p:cNvPr>
            <p:cNvSpPr/>
            <p:nvPr/>
          </p:nvSpPr>
          <p:spPr>
            <a:xfrm>
              <a:off x="2707467" y="4383038"/>
              <a:ext cx="2624903" cy="461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&lt;Form Button&gt;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059D4C-E257-4DD5-B932-253190BA58ED}"/>
                </a:ext>
              </a:extLst>
            </p:cNvPr>
            <p:cNvSpPr/>
            <p:nvPr/>
          </p:nvSpPr>
          <p:spPr>
            <a:xfrm>
              <a:off x="4950820" y="4922661"/>
              <a:ext cx="944380" cy="3623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&lt;&gt;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4637F9-4DD2-4EB0-8EC7-E221844350D6}"/>
                </a:ext>
              </a:extLst>
            </p:cNvPr>
            <p:cNvSpPr txBox="1"/>
            <p:nvPr/>
          </p:nvSpPr>
          <p:spPr>
            <a:xfrm>
              <a:off x="3969143" y="3429000"/>
              <a:ext cx="2907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&lt;Form&gt;</a:t>
              </a: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25DD9E18-5E63-4A4B-9D67-A1720DF0C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429" y="1502041"/>
              <a:ext cx="4763165" cy="19458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64FCDC-A83D-4539-9ECC-836568AA00B9}"/>
                </a:ext>
              </a:extLst>
            </p:cNvPr>
            <p:cNvSpPr/>
            <p:nvPr/>
          </p:nvSpPr>
          <p:spPr>
            <a:xfrm>
              <a:off x="5548070" y="4383038"/>
              <a:ext cx="2624903" cy="461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&lt;Extra Button&gt;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58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6199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Login View (/login)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5481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6FBE3F-3A31-4B37-A973-13A75D0B3AAC}"/>
              </a:ext>
            </a:extLst>
          </p:cNvPr>
          <p:cNvSpPr/>
          <p:nvPr/>
        </p:nvSpPr>
        <p:spPr>
          <a:xfrm>
            <a:off x="3255364" y="1245033"/>
            <a:ext cx="5903626" cy="436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FDB241-8229-47A3-9CE4-EDF367ADF972}"/>
              </a:ext>
            </a:extLst>
          </p:cNvPr>
          <p:cNvSpPr/>
          <p:nvPr/>
        </p:nvSpPr>
        <p:spPr>
          <a:xfrm>
            <a:off x="3951633" y="4487851"/>
            <a:ext cx="1452094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059D4C-E257-4DD5-B932-253190BA58ED}"/>
              </a:ext>
            </a:extLst>
          </p:cNvPr>
          <p:cNvSpPr/>
          <p:nvPr/>
        </p:nvSpPr>
        <p:spPr>
          <a:xfrm>
            <a:off x="3255365" y="5015218"/>
            <a:ext cx="5903625" cy="561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Register an account if you don’t have one already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637F9-4DD2-4EB0-8EC7-E221844350D6}"/>
              </a:ext>
            </a:extLst>
          </p:cNvPr>
          <p:cNvSpPr txBox="1"/>
          <p:nvPr/>
        </p:nvSpPr>
        <p:spPr>
          <a:xfrm>
            <a:off x="3809356" y="3124703"/>
            <a:ext cx="173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Username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3E7B94-B00C-49AB-A61B-37162E2D6816}"/>
              </a:ext>
            </a:extLst>
          </p:cNvPr>
          <p:cNvSpPr/>
          <p:nvPr/>
        </p:nvSpPr>
        <p:spPr>
          <a:xfrm>
            <a:off x="5713339" y="3185199"/>
            <a:ext cx="2676756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&lt;username&gt;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61EC7-C084-4145-B482-65DCED553772}"/>
              </a:ext>
            </a:extLst>
          </p:cNvPr>
          <p:cNvSpPr txBox="1"/>
          <p:nvPr/>
        </p:nvSpPr>
        <p:spPr>
          <a:xfrm>
            <a:off x="3809356" y="3806277"/>
            <a:ext cx="173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46756-9361-4C78-B7C5-0DE7B061C422}"/>
              </a:ext>
            </a:extLst>
          </p:cNvPr>
          <p:cNvSpPr/>
          <p:nvPr/>
        </p:nvSpPr>
        <p:spPr>
          <a:xfrm>
            <a:off x="5713339" y="3859280"/>
            <a:ext cx="2676757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&lt;password&gt;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5DD9E18-5E63-4A4B-9D67-A1720DF0C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17" y="1245032"/>
            <a:ext cx="4763165" cy="19052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ED9D308-3932-46B5-AE34-C7BC98681656}"/>
              </a:ext>
            </a:extLst>
          </p:cNvPr>
          <p:cNvSpPr/>
          <p:nvPr/>
        </p:nvSpPr>
        <p:spPr>
          <a:xfrm>
            <a:off x="5612343" y="4487850"/>
            <a:ext cx="277775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161622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6199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Forgot Password View (/forgot-password)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5481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C20848-AD68-40F1-ADAA-5E11AB967FA4}"/>
              </a:ext>
            </a:extLst>
          </p:cNvPr>
          <p:cNvGrpSpPr/>
          <p:nvPr/>
        </p:nvGrpSpPr>
        <p:grpSpPr>
          <a:xfrm>
            <a:off x="2543331" y="1548258"/>
            <a:ext cx="7105337" cy="3637500"/>
            <a:chOff x="2543332" y="1060566"/>
            <a:chExt cx="7105337" cy="36375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6FBE3F-3A31-4B37-A973-13A75D0B3AAC}"/>
                </a:ext>
              </a:extLst>
            </p:cNvPr>
            <p:cNvSpPr/>
            <p:nvPr/>
          </p:nvSpPr>
          <p:spPr>
            <a:xfrm>
              <a:off x="3132943" y="1066287"/>
              <a:ext cx="6115987" cy="3631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FDB241-8229-47A3-9CE4-EDF367ADF972}"/>
                </a:ext>
              </a:extLst>
            </p:cNvPr>
            <p:cNvSpPr/>
            <p:nvPr/>
          </p:nvSpPr>
          <p:spPr>
            <a:xfrm>
              <a:off x="4759506" y="3701549"/>
              <a:ext cx="2676756" cy="381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Send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059D4C-E257-4DD5-B932-253190BA58ED}"/>
                </a:ext>
              </a:extLst>
            </p:cNvPr>
            <p:cNvSpPr/>
            <p:nvPr/>
          </p:nvSpPr>
          <p:spPr>
            <a:xfrm>
              <a:off x="2543332" y="4136481"/>
              <a:ext cx="7105337" cy="561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Remembered your password? Go back to login page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4637F9-4DD2-4EB0-8EC7-E221844350D6}"/>
                </a:ext>
              </a:extLst>
            </p:cNvPr>
            <p:cNvSpPr txBox="1"/>
            <p:nvPr/>
          </p:nvSpPr>
          <p:spPr>
            <a:xfrm>
              <a:off x="3449021" y="2965832"/>
              <a:ext cx="2450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Email Address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E7B94-B00C-49AB-A61B-37162E2D6816}"/>
                </a:ext>
              </a:extLst>
            </p:cNvPr>
            <p:cNvSpPr/>
            <p:nvPr/>
          </p:nvSpPr>
          <p:spPr>
            <a:xfrm>
              <a:off x="5992751" y="3033347"/>
              <a:ext cx="2887022" cy="328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&lt;email address&gt;</a:t>
              </a: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25DD9E18-5E63-4A4B-9D67-A1720DF0C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415" y="1060566"/>
              <a:ext cx="4763165" cy="1905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34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6199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Reset Password View (/reset-password)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5481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6FBE3F-3A31-4B37-A973-13A75D0B3AAC}"/>
              </a:ext>
            </a:extLst>
          </p:cNvPr>
          <p:cNvSpPr/>
          <p:nvPr/>
        </p:nvSpPr>
        <p:spPr>
          <a:xfrm>
            <a:off x="2848131" y="1576778"/>
            <a:ext cx="6460761" cy="4072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FDB241-8229-47A3-9CE4-EDF367ADF972}"/>
              </a:ext>
            </a:extLst>
          </p:cNvPr>
          <p:cNvSpPr/>
          <p:nvPr/>
        </p:nvSpPr>
        <p:spPr>
          <a:xfrm>
            <a:off x="4757622" y="4930244"/>
            <a:ext cx="2656050" cy="38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Reset 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61EC7-C084-4145-B482-65DCED553772}"/>
              </a:ext>
            </a:extLst>
          </p:cNvPr>
          <p:cNvSpPr txBox="1"/>
          <p:nvPr/>
        </p:nvSpPr>
        <p:spPr>
          <a:xfrm>
            <a:off x="3127946" y="3433484"/>
            <a:ext cx="1723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46756-9361-4C78-B7C5-0DE7B061C422}"/>
              </a:ext>
            </a:extLst>
          </p:cNvPr>
          <p:cNvSpPr/>
          <p:nvPr/>
        </p:nvSpPr>
        <p:spPr>
          <a:xfrm>
            <a:off x="6203017" y="3486489"/>
            <a:ext cx="2656051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&lt;password&gt;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5DD9E18-5E63-4A4B-9D67-A1720DF0C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09" y="1570970"/>
            <a:ext cx="4726319" cy="1905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CEA3A9-9AEB-4167-94F4-8AFF0B1BE4A3}"/>
              </a:ext>
            </a:extLst>
          </p:cNvPr>
          <p:cNvSpPr txBox="1"/>
          <p:nvPr/>
        </p:nvSpPr>
        <p:spPr>
          <a:xfrm>
            <a:off x="3127948" y="4143328"/>
            <a:ext cx="2840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Repeat Password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B71C4B-5617-49EB-ACD4-B7D4FF2407D0}"/>
              </a:ext>
            </a:extLst>
          </p:cNvPr>
          <p:cNvSpPr/>
          <p:nvPr/>
        </p:nvSpPr>
        <p:spPr>
          <a:xfrm>
            <a:off x="6203017" y="4166393"/>
            <a:ext cx="2656051" cy="355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&lt;password&gt;</a:t>
            </a:r>
          </a:p>
        </p:txBody>
      </p:sp>
    </p:spTree>
    <p:extLst>
      <p:ext uri="{BB962C8B-B14F-4D97-AF65-F5344CB8AC3E}">
        <p14:creationId xmlns:p14="http://schemas.microsoft.com/office/powerpoint/2010/main" val="355332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-6199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Register View (/register)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05481"/>
            <a:ext cx="11329200" cy="6396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DEA64C-A426-4FFA-883B-EFCF99B8A856}"/>
              </a:ext>
            </a:extLst>
          </p:cNvPr>
          <p:cNvGrpSpPr/>
          <p:nvPr/>
        </p:nvGrpSpPr>
        <p:grpSpPr>
          <a:xfrm>
            <a:off x="2543330" y="998574"/>
            <a:ext cx="7105339" cy="5204428"/>
            <a:chOff x="2053652" y="1301303"/>
            <a:chExt cx="7105339" cy="52044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6FBE3F-3A31-4B37-A973-13A75D0B3AAC}"/>
                </a:ext>
              </a:extLst>
            </p:cNvPr>
            <p:cNvSpPr/>
            <p:nvPr/>
          </p:nvSpPr>
          <p:spPr>
            <a:xfrm>
              <a:off x="2053653" y="1307024"/>
              <a:ext cx="7105338" cy="5198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FDB241-8229-47A3-9CE4-EDF367ADF972}"/>
                </a:ext>
              </a:extLst>
            </p:cNvPr>
            <p:cNvSpPr/>
            <p:nvPr/>
          </p:nvSpPr>
          <p:spPr>
            <a:xfrm>
              <a:off x="4267944" y="5365027"/>
              <a:ext cx="2676756" cy="381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Create Account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059D4C-E257-4DD5-B932-253190BA58ED}"/>
                </a:ext>
              </a:extLst>
            </p:cNvPr>
            <p:cNvSpPr/>
            <p:nvPr/>
          </p:nvSpPr>
          <p:spPr>
            <a:xfrm>
              <a:off x="2053652" y="5813782"/>
              <a:ext cx="7105337" cy="5615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Login into an existing account if you have one already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4637F9-4DD2-4EB0-8EC7-E221844350D6}"/>
                </a:ext>
              </a:extLst>
            </p:cNvPr>
            <p:cNvSpPr txBox="1"/>
            <p:nvPr/>
          </p:nvSpPr>
          <p:spPr>
            <a:xfrm>
              <a:off x="2620967" y="3158423"/>
              <a:ext cx="1736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Username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E7B94-B00C-49AB-A61B-37162E2D6816}"/>
                </a:ext>
              </a:extLst>
            </p:cNvPr>
            <p:cNvSpPr/>
            <p:nvPr/>
          </p:nvSpPr>
          <p:spPr>
            <a:xfrm>
              <a:off x="5713339" y="3247191"/>
              <a:ext cx="2676756" cy="355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&lt;username&gt;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761EC7-C084-4145-B482-65DCED553772}"/>
                </a:ext>
              </a:extLst>
            </p:cNvPr>
            <p:cNvSpPr txBox="1"/>
            <p:nvPr/>
          </p:nvSpPr>
          <p:spPr>
            <a:xfrm>
              <a:off x="2638268" y="3868267"/>
              <a:ext cx="1736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A46756-9361-4C78-B7C5-0DE7B061C422}"/>
                </a:ext>
              </a:extLst>
            </p:cNvPr>
            <p:cNvSpPr/>
            <p:nvPr/>
          </p:nvSpPr>
          <p:spPr>
            <a:xfrm>
              <a:off x="5713339" y="3921272"/>
              <a:ext cx="2676757" cy="355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&lt;password&gt;</a:t>
              </a: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25DD9E18-5E63-4A4B-9D67-A1720DF0C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1756" y="1301303"/>
              <a:ext cx="4763165" cy="19052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CEA3A9-9AEB-4167-94F4-8AFF0B1BE4A3}"/>
                </a:ext>
              </a:extLst>
            </p:cNvPr>
            <p:cNvSpPr txBox="1"/>
            <p:nvPr/>
          </p:nvSpPr>
          <p:spPr>
            <a:xfrm>
              <a:off x="2638269" y="4578111"/>
              <a:ext cx="2862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Repeat Password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B71C4B-5617-49EB-ACD4-B7D4FF2407D0}"/>
                </a:ext>
              </a:extLst>
            </p:cNvPr>
            <p:cNvSpPr/>
            <p:nvPr/>
          </p:nvSpPr>
          <p:spPr>
            <a:xfrm>
              <a:off x="5713339" y="4601176"/>
              <a:ext cx="2676757" cy="3556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&lt;password&gt;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62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5090160" y="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Layout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31400" y="467473"/>
            <a:ext cx="11329200" cy="6396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3B66A-D3D5-4DBA-BEFA-BD9440A18AB4}"/>
              </a:ext>
            </a:extLst>
          </p:cNvPr>
          <p:cNvSpPr/>
          <p:nvPr/>
        </p:nvSpPr>
        <p:spPr>
          <a:xfrm>
            <a:off x="446390" y="476653"/>
            <a:ext cx="1062120" cy="6396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08495B-FBAB-47E4-ABA5-9084553C7263}"/>
              </a:ext>
            </a:extLst>
          </p:cNvPr>
          <p:cNvSpPr/>
          <p:nvPr/>
        </p:nvSpPr>
        <p:spPr>
          <a:xfrm>
            <a:off x="586143" y="3579127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541D5C-C089-4331-BA26-4D98D0BC26D7}"/>
              </a:ext>
            </a:extLst>
          </p:cNvPr>
          <p:cNvSpPr/>
          <p:nvPr/>
        </p:nvSpPr>
        <p:spPr>
          <a:xfrm>
            <a:off x="586141" y="270460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Single gear with solid fill">
            <a:extLst>
              <a:ext uri="{FF2B5EF4-FFF2-40B4-BE49-F238E27FC236}">
                <a16:creationId xmlns:a16="http://schemas.microsoft.com/office/drawing/2014/main" id="{9DE30514-C50C-4505-B79C-64C8C296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143" y="3609600"/>
            <a:ext cx="782616" cy="782616"/>
          </a:xfrm>
          <a:prstGeom prst="rect">
            <a:avLst/>
          </a:prstGeom>
        </p:spPr>
      </p:pic>
      <p:pic>
        <p:nvPicPr>
          <p:cNvPr id="19" name="Graphic 18" descr="Add with solid fill">
            <a:extLst>
              <a:ext uri="{FF2B5EF4-FFF2-40B4-BE49-F238E27FC236}">
                <a16:creationId xmlns:a16="http://schemas.microsoft.com/office/drawing/2014/main" id="{0FF84F68-EB30-457E-A87E-019117768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566" y="2837233"/>
            <a:ext cx="591767" cy="59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9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8AA374-FCBB-4B47-9799-5F5AE9C9645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Room Layout w/ Add New Room Pop-Up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8BE79AC-4BF6-4AC4-B254-8DB2D3AC1EFF}"/>
              </a:ext>
            </a:extLst>
          </p:cNvPr>
          <p:cNvGrpSpPr/>
          <p:nvPr/>
        </p:nvGrpSpPr>
        <p:grpSpPr>
          <a:xfrm>
            <a:off x="4582110" y="2938215"/>
            <a:ext cx="4104890" cy="1473211"/>
            <a:chOff x="3723272" y="1781966"/>
            <a:chExt cx="4104890" cy="147321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F803005-79EC-431B-9DD8-B20BF0FB0029}"/>
                </a:ext>
              </a:extLst>
            </p:cNvPr>
            <p:cNvSpPr/>
            <p:nvPr/>
          </p:nvSpPr>
          <p:spPr>
            <a:xfrm>
              <a:off x="3723272" y="1781966"/>
              <a:ext cx="4104890" cy="14732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Graphic 43" descr="Close outline">
              <a:extLst>
                <a:ext uri="{FF2B5EF4-FFF2-40B4-BE49-F238E27FC236}">
                  <a16:creationId xmlns:a16="http://schemas.microsoft.com/office/drawing/2014/main" id="{365542BD-2E3B-4043-BE27-C8C70BD61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498080" y="1895472"/>
              <a:ext cx="300102" cy="300102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B899C1-6DAD-4DA1-8527-803E601B1282}"/>
                </a:ext>
              </a:extLst>
            </p:cNvPr>
            <p:cNvSpPr txBox="1"/>
            <p:nvPr/>
          </p:nvSpPr>
          <p:spPr>
            <a:xfrm>
              <a:off x="3846790" y="1853948"/>
              <a:ext cx="1466508" cy="387191"/>
            </a:xfrm>
            <a:prstGeom prst="round2Same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New Room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9A04FE-A7ED-4B18-BF76-0D58B07B4C4E}"/>
                </a:ext>
              </a:extLst>
            </p:cNvPr>
            <p:cNvCxnSpPr>
              <a:cxnSpLocks/>
            </p:cNvCxnSpPr>
            <p:nvPr/>
          </p:nvCxnSpPr>
          <p:spPr>
            <a:xfrm>
              <a:off x="3846217" y="2237097"/>
              <a:ext cx="3831894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443148-F0CB-4325-A971-3D2F6347C4DE}"/>
                </a:ext>
              </a:extLst>
            </p:cNvPr>
            <p:cNvSpPr txBox="1"/>
            <p:nvPr/>
          </p:nvSpPr>
          <p:spPr>
            <a:xfrm>
              <a:off x="5408085" y="1857133"/>
              <a:ext cx="1861522" cy="387191"/>
            </a:xfrm>
            <a:prstGeom prst="round2SameRect">
              <a:avLst/>
            </a:prstGeom>
            <a:solidFill>
              <a:srgbClr val="00B0F0">
                <a:alpha val="25098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Existing Room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DA4A34-FB7E-419A-A004-7E4C7C91A5DC}"/>
                </a:ext>
              </a:extLst>
            </p:cNvPr>
            <p:cNvSpPr txBox="1"/>
            <p:nvPr/>
          </p:nvSpPr>
          <p:spPr>
            <a:xfrm>
              <a:off x="3846217" y="2408417"/>
              <a:ext cx="1736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Room Name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90274E-CEAC-4998-A57C-FEBA153C1F10}"/>
                </a:ext>
              </a:extLst>
            </p:cNvPr>
            <p:cNvSpPr/>
            <p:nvPr/>
          </p:nvSpPr>
          <p:spPr>
            <a:xfrm>
              <a:off x="5514114" y="2417545"/>
              <a:ext cx="2013945" cy="3027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&lt;room name&gt;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2CB94CB-0FE8-4DB4-B42A-817AB7E3C3E2}"/>
                </a:ext>
              </a:extLst>
            </p:cNvPr>
            <p:cNvSpPr/>
            <p:nvPr/>
          </p:nvSpPr>
          <p:spPr>
            <a:xfrm>
              <a:off x="6502544" y="2869716"/>
              <a:ext cx="1032542" cy="30279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Verdana" panose="020B0604030504040204" pitchFamily="34" charset="0"/>
                  <a:ea typeface="Verdana" panose="020B0604030504040204" pitchFamily="34" charset="0"/>
                </a:rPr>
                <a:t>Create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4403A3A-A567-437F-975A-66084A62928F}"/>
              </a:ext>
            </a:extLst>
          </p:cNvPr>
          <p:cNvSpPr/>
          <p:nvPr/>
        </p:nvSpPr>
        <p:spPr>
          <a:xfrm>
            <a:off x="446390" y="476653"/>
            <a:ext cx="1062120" cy="6396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4447D0A-5298-47B6-B625-433290A68B88}"/>
              </a:ext>
            </a:extLst>
          </p:cNvPr>
          <p:cNvSpPr/>
          <p:nvPr/>
        </p:nvSpPr>
        <p:spPr>
          <a:xfrm>
            <a:off x="586143" y="3579127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7B491A9-D420-4FA5-ADC2-FD67A0DA12D3}"/>
              </a:ext>
            </a:extLst>
          </p:cNvPr>
          <p:cNvSpPr/>
          <p:nvPr/>
        </p:nvSpPr>
        <p:spPr>
          <a:xfrm>
            <a:off x="586141" y="2704604"/>
            <a:ext cx="782615" cy="795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6" name="Graphic 45" descr="Single gear with solid fill">
            <a:extLst>
              <a:ext uri="{FF2B5EF4-FFF2-40B4-BE49-F238E27FC236}">
                <a16:creationId xmlns:a16="http://schemas.microsoft.com/office/drawing/2014/main" id="{304C070B-2AA8-42B1-9D8E-311939EE6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143" y="3609600"/>
            <a:ext cx="782616" cy="782616"/>
          </a:xfrm>
          <a:prstGeom prst="rect">
            <a:avLst/>
          </a:prstGeom>
        </p:spPr>
      </p:pic>
      <p:pic>
        <p:nvPicPr>
          <p:cNvPr id="48" name="Graphic 47" descr="Add with solid fill">
            <a:extLst>
              <a:ext uri="{FF2B5EF4-FFF2-40B4-BE49-F238E27FC236}">
                <a16:creationId xmlns:a16="http://schemas.microsoft.com/office/drawing/2014/main" id="{8FABB2A5-F2FB-4FEC-A08E-745AFDEE5A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566" y="2837233"/>
            <a:ext cx="591767" cy="5917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344843D-4890-4DAC-8568-2E05EDC1D37A}"/>
              </a:ext>
            </a:extLst>
          </p:cNvPr>
          <p:cNvSpPr/>
          <p:nvPr/>
        </p:nvSpPr>
        <p:spPr>
          <a:xfrm>
            <a:off x="446390" y="461665"/>
            <a:ext cx="11329200" cy="6396337"/>
          </a:xfrm>
          <a:prstGeom prst="rect">
            <a:avLst/>
          </a:prstGeom>
          <a:solidFill>
            <a:srgbClr val="C0C0C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72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213</Words>
  <Application>Microsoft Office PowerPoint</Application>
  <PresentationFormat>Widescreen</PresentationFormat>
  <Paragraphs>70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Jordan</cp:lastModifiedBy>
  <cp:revision>70</cp:revision>
  <dcterms:created xsi:type="dcterms:W3CDTF">2021-11-11T19:20:01Z</dcterms:created>
  <dcterms:modified xsi:type="dcterms:W3CDTF">2022-01-03T21:22:37Z</dcterms:modified>
</cp:coreProperties>
</file>