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3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76" r:id="rId4"/>
    <p:sldId id="265" r:id="rId5"/>
    <p:sldId id="266" r:id="rId6"/>
    <p:sldId id="277" r:id="rId7"/>
    <p:sldId id="275" r:id="rId8"/>
    <p:sldId id="256" r:id="rId9"/>
    <p:sldId id="260" r:id="rId10"/>
    <p:sldId id="272" r:id="rId11"/>
    <p:sldId id="25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0DC"/>
    <a:srgbClr val="0070C0"/>
    <a:srgbClr val="00B0F0"/>
    <a:srgbClr val="E7E6E6"/>
    <a:srgbClr val="C0C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451" autoAdjust="0"/>
    <p:restoredTop sz="95628" autoAdjust="0"/>
  </p:normalViewPr>
  <p:slideViewPr>
    <p:cSldViewPr snapToGrid="0">
      <p:cViewPr varScale="1">
        <p:scale>
          <a:sx n="37" d="100"/>
          <a:sy n="37" d="100"/>
        </p:scale>
        <p:origin x="53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36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24575,'-7'0'0,"-10"0"0,-1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5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24575,'0'8'0,"0"2"-8191</inkml:trace>
  <inkml:trace contextRef="#ctx0" brushRef="#br0" timeOffset="1">0 44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9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6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92 24575,'-14'-7'0,"-40"-31"0,-11-9-8191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1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58:1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58:17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58:17.1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58:17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40.9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2:50.0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2:50.0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92 24575,'-14'-7'0,"-40"-31"0,-11-9-8191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3:35.5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7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652 995 24575,'1'-4'0,"0"-2"0,0 3 0,0-3 0,1 4 0,0-3 0,0 0 0,0 2 0,0-1 0,0-1 0,7-5 0,-1-1 0,84-134 0,23-35 0,-81 143 0,-22 29 0,-7 8 0,-12 23 0,-155 260 0,97-177 0,-263 401 0,311-483 0,-5 5 0,3 1 0,-17 33 0,35-62 0,0 0 0,1 0 0,-1 0 0,1 0 0,-1 0 0,1 0 0,-1-1 0,1 2 0,0-1 0,-1 0 0,1 0 0,0 0 0,0-1 0,0 2 0,0-1 0,0 0 0,0 0 0,1 0 0,-1 0 0,0 0 0,1 1 0,0 0 0,0-2 0,1 0 0,0-1 0,-1 1 0,1 0 0,-1 0 0,0 0 0,0-1 0,0 1 0,1 0 0,-1-2 0,1 1 0,-1 0 0,0 0 0,0 1 0,0-1 0,1 0 0,-1 0 0,1-1 0,26-22 0,-1-3 0,-2 2 0,38-55 0,-24 31 0,20-26 0,13-15 0,92-91 0,-157 174 0,0 0 0,2 1 0,-1 0 0,12-8 0,-19 13 0,1 1 0,-1 0 0,1 0 0,-1-1 0,1 0 0,-1 0 0,1 1 0,0-1 0,-2 1 0,2 0 0,0-1 0,3 1 0,-5 0 0,1 0 0,-1 0 0,1 1 0,0-1 0,-1 0 0,1 0 0,-1 1 0,1-1 0,-1 0 0,1 0 0,-1 1 0,1-1 0,-1 1 0,0-1 0,1 0 0,-1 1 0,1-1 0,-1 0 0,0 0 0,1 0 0,-1 0 0,0 1 0,0-1 0,0 1 0,1 0 0,0 5 0,-1-3 0,1 1 0,-1 1 0,0-1 0,-1 1 0,1-1 0,-3 8 0,-15 49 0,-3-2 0,-33 65 0,54-124 0,-335 628-1767,210-405 1880,-180 320-769,293-520 656,30-41 0,-8 8 0,646-736 382,-448 496-384,144-165 116,-277 334 333,-71 78-432,-1 0 1,1 0-1,0 1 1,0-1-1,0 0 1,1 0-1,-2 2 1,8-4-1,-11 5-15,1 0-1,-1-1 0,1 1 1,0 0-1,-1 0 1,1 0-1,0 0 1,-1 0-1,1 0 1,-1 0-1,1 0 1,0 0-1,-1 0 1,1 1-1,0-1 0,-1 0 1,1 0-1,-1 0 1,1 0-1,-1 0 1,1 0-1,-1 1 1,1-1-1,-1 1 1,2 0-1,-1 1 0,0-2 0,-1 1 0,1 2-1,0-1 1,0-1 0,-1 1 0,1 0 0,-1-1 0,1 0-1,-1 1 1,0 3 0,0 22 1,-2-1 0,-1 0 0,0 0 0,-19 51 0,16-52 0,-198 589 14,-37-2 9,71-187-16,153-373-7,18-42 0,-1-9 0,1-1 0,-1 0 0,0 0 0,0 0 0,1 0 0,-1 0 0,0 0 0,0 1 0,1-1 0,-1 0 0,0 0 0,0 0 0,1 0 0,-1 0 0,0 0 0,0 0 0,1 0 0,-1 0 0,0 0 0,0 0 0,1 0 0,-1 0 0,0-1 0,0 1 0,1 0 0,-1 0 0,0 0 0,0 0 0,0 0 0,1 0 0,-1-1 0,0 1 0,0 0 0,0 0 0,1-1 0,10-6 87,0-4 1,0 2-1,-1-1 0,0 0 0,-1-1 0,13-21 0,4-2 191,495-731-1252,-88-35 810,-380 706 164,-34 71 0,-19 23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2 0,0 1 0,-1 1 0,1 0 0,-1-1 0,0-1 0,0 2 0,0 0 0,-1 4 0,-19 119-45,-53 171-1,51-216-131,-600 1802-542,596-1821 719,23-48 2,3-16-2,0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0,23-26 193,-19 21-109,239-340 1197,-199 280-1307,364-643-658,-326 540 684,154-290 0,-225 438 0,0 0 0,24-29 0,-35 49 0,0 0 0,0-1 0,-1 1 0,1 0 0,0 1 0,0 0 0,1-2 0,-1 2 0,0 0 0,0-1 0,0 0 0,0 1 0,1-1 0,-1 1 0,3-1 0,-4 1 0,1 0 0,-1 1 0,1-1 0,0 0 0,-1 0 0,1 0 0,-1 0 0,1 0 0,-1 1 0,0-1 0,0 0 0,0 1 0,1-1 0,-1 1 0,1-1 0,-1 0 0,0 0 0,1 2 0,-1-2 0,0 0 0,1 0 0,-1 0 0,0 0 0,0 1 0,0 0 0,0-1 0,0 1 0,1-1 0,-1 2 0,1 12 0,0 0 0,-1-1 0,-1 2 0,-5 22 0,-33 149 0,-28 83-432,-28 66-1297,-25 50 921,-629 1593-2709,641-1720 3189,-10 48 649,104-251 959,17-49-924,6-10 213,8-13 116,-2 2 0,1-4-1,-3 2 1,18-30 0,-27 41-608,136-221 2368,54-131-3333,-140 257 507,85-171 259,156-449 1,-104 0 121,-174 649 0,-66 295 0,40-194 0,-66 234-472,-30 81-1416,-191 493-303,-36-2 1403,53-133-693,185-462 1167,56-148 313,-17 55 348,52-131 346,3-16-681,0 0-1,0 0 1,0 0-1,0 0 1,0 0 0,1 0-1,-1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0-1,12-13 404,-2-1 1,1 2-1,-1-1 0,-2-1 0,0-2 0,9-20 0,-4 9 116,132-284 521,-65 135 239,115-280-1448,29-59-1476,680-1187-364,-798 1533 1589,-94 149 406,2 2 0,0-1 0,22-20 0,-34 37 18,0 1-1,-1 0 1,1-1-1,0 0 1,1 2-1,-1-2 1,0 1-1,0 1 1,1-2 0,-1 1-1,2 0 1,-3 0-10,0 1 1,0 0-1,-1 0 0,1 0 1,0 0-1,0 0 1,0 0-1,-1 1 1,1-1-1,0 0 1,0 0-1,-1 0 0,1 1 1,0-1-1,0 1 1,-1-1-1,1 0 1,0 0-1,-1 0 0,1 2 1,-1-2-1,1 0 1,0 1-1,-1-1 1,1 1-1,-1-1 1,0 1-1,1-1 0,2 9 4,0-2-1,-1 0 0,0 2 1,-1-2-1,0 1 0,0 1 1,-1-2-1,0 1 0,-2 11 1,-27 172-10,-41 87-174,-36 75-519,-178 449-211,-31 2-87,21-54 66,253-635 1275,41-112-237,-1-1 0,0 1 1,0 0-1,1-1 0,0 2 0,0-2 0,0 0 0,0 0 0,1 6 0,-1-8-102,0 1 0,1-1 0,-1 0 0,0 0 0,1 0 0,-1 1 0,0-1 1,1 0-1,-1 0 0,0 0 0,1 0 0,-1 0 0,0 0 0,1 0 0,-1 0 0,1 0 0,-1 0 0,0 0 0,1 0 0,-1 0 0,1 0 1,-1 0-1,0 0 0,1 0 0,-1 0 0,0 0 0,1 0 0,-1 0 0,0 0 0,1-1 0,-1 1 0,0 0 0,1 0 0,-1-1 0,0 1 0,0 0 1,1 0-1,-1-1 0,0 1 0,0 0 0,1-1 0,-1 1 0,0-1 0,12-10 35,0-1-1,12-17 0,90-120-45,46-86 183,32-63 547,585-1059-885,-128-43-273,-535 1107 271,-28 73-470,-58 140 494,-16 41 121,36-69 1,-48 108 12,0 0 0,0 0-1,0 0 1,0 0 0,0 0 0,0 0 0,0-1 0,0 1 0,0 0 0,0 0 0,0 0 0,0-1 0,0 1 0,0 0-1,0 0 1,0-1 0,0 1 0,0 0 0,1 0 0,-1 0 0,0-1 0,0 1 0,0 0 0,0 0 0,1 0 0,-1 0-1,0-2 1,0 2 0,0 0 0,1 0 0,-1 0 0,0 0 0,0 0 0,0 0 0,1 0 0,-1 0 0,0 0 0,0 0-1,1 0 1,-1 0 0,0 0 0,0 0 0,1 0 0,-1 0 0,0 0 0,1 18 294,-16 66 525,-38 119 0,38-154-776,-93 298-157,-54 126-340,-51 102-322,-171 396-2415,-219 481 2742,256-625-1778,236-559 1664,80-193 469,-42 117 1893,71-177-1382,9-22 287,68-132 2076,-12 16-1793,92-154-836,49-79 458,792-1372-2694,-752 1315 2084,-22 47-342,-26 51-1025,-26 54 910,-29 62 0,51-47 2133,-185 238-1512,0 0 0,0 0 0,2 2 0,-1 0 0,9-9 0,-16 15-117,0 0 0,-1-1 0,1 1 0,0 0 1,-1-1-1,1 1 0,0 0 0,-1 0 0,1 0 1,0 0-1,0-1 0,0 1 0,-1 0 0,1 0 1,0 0-1,0 0 0,0 0 0,-1 0 0,1 0 1,0 0-1,0 0 0,-1 0 0,1 1 0,0-1 1,0 0-1,-1 0 0,0 0 0,1 0 0,0 1 1,-1-1-1,1 0 0,0 1 0,-1-1 0,1 0 1,-1 1-1,1-1 0,-1 1 0,1-1 0,-1 2 1,1-2-1,-1 0 0,1 0 0,-1 1 0,0 0 1,1-1-1,-1 1 0,0 0 0,0 0 0,0-1 1,0 0-1,0 1 0,1 1 0,1 9 58,-1 1-1,0 0 0,-1 0 0,0 0 0,-5 18 1,-31 144-105,-38 89-3,-43 90-8,-41 82-564,-44 70-1716,189-471 2228,-788 1976-778,668-1650-483,46-103 977,47-111 280,40-142 76,-1 0 0,1-2-1,-1 2 1,1-2 0,0 2 0,1-2 0,-1 3-1,1-2 1,0-1 0,1 5 0,-2-6 3,1-1-1,-1 0 1,0 0 0,1 1 0,-1-1-1,0 0 1,1 1 0,-1-1 0,1 0-1,-1 1 1,1-1 0,-1 0 0,1 0-1,-1 0 1,0 0 0,0 0 0,1 0-1,-1 0 1,1 0 0,-1 2 0,1-2-1,-1 0 1,1 0 0,0 0 0,-1 0 0,1 0-1,-1-2 1,1 2 0,-1 0 0,1 0-1,-1 0 1,1 0 0,-1 0 0,1 0-1,-1 0 1,1 0 0,-1-1 0,1 0-1,8-3 172,-1-2 0,-1 0 0,0 0 0,1 0 0,8-14 0,86-109 151,30-70 95,26-63 1289,404-833-2246,-65-27-3023,-242 535 2638,490-1026 585,-615 1357 544,-38 97 910,-87 152-1055,-1 1 1,1-1-1,0 1 1,9-8-1,-13 14-61,-1-1 0,0 1 0,0 0 0,0-1 0,1 1 0,-1 0 0,0 0 1,0 0-1,0 0 0,1 0 0,-1 0 0,0 0 0,1 0 0,-1-1 0,0 1 0,0 0 0,1 0 0,-1 0 0,0 0 0,1 0 0,-1 0 0,0 0 0,1 0 1,-1 0-1,0 0 0,1 0 0,-1 0 0,0 0 0,1 0 0,-1 0 0,0 0 0,1 0 0,-1 0 0,0 0 0,1 0 0,-1 0 0,0 1 0,0-1 0,1 0 0,-1 0 1,0 0-1,0 0 0,1 0 0,-1 0 0,0 0 0,0 1 0,1-1 0,-1 0 0,0 0 0,0 1 0,0-1 0,0 0 0,0 1 0,1-1 0,-1 0 0,0 1 1,0-1-1,0 0 0,0 1 0,1 11 270,-1 2-1,-1-1 1,0-1 0,-5 19 0,-41 179 136,-37 112-334,-38 92 246,-88 261-1160,-64 213-182,27-5 676,158-524-982,29-95 990,32-109 330,27-149 26,0-2 0,1 0-1,0 2 1,0-1 0,2 11 0,-2-16-17,0 0 0,1 0 1,-1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1,10-14 429,0 1 0,13-26 0,66-145-31,33-97-119,28-82 866,18-65-1083,690-1910-1488,-737 1997 109,-27 87 980,-33 106 327,-46 120 45,-15 28-37,0 0 0,0 0 1,0 0-1,0 0 0,0 0 1,0 0-1,0 0 0,0 0 0,1 0 1,-1 0-1,0 0 0,0 0 1,0 0-1,0 0 0,0 0 1,0 0-1,1 0 0,-1 0 0,0 0 1,0 0-1,0 0 0,0 0 1,0 0-1,0 0 0,1 0 1,-1 0-1,0 0 0,0 0 0,0 0 1,0 0-1,0 0 0,0 0 1,1 0-1,-1 0 0,0 0 1,0 0-1,0 0 0,-21 91 1434,-37 114-1081,-38 99-186,-40 80 526,-842 1758-2101,811-1849 362,35-83 771,39-83 237,90-122 55,1-3 1,0 2 0,-2 0 0,1-2 0,0 1-1,-1 0 1,0 1 0,0-2 0,0 0-1,1 1 1,-1-1 0,-1 0 0,-4 1 0,8-2 1,0-1 0,0 0 0,0 0 1,0-1-1,0 1 0,1 0 0,-1 0 0,0 0 1,0 0-1,0-1 0,0 1 0,0-1 1,1 1-1,0 0 0,-1 0 0,0 0 1,1-1-1,-1 1 0,0-1 0,1 1 1,-1 0-1,0-1 0,1 0 0,-1 0 1,0 0-1,-1-3 114,0 2 0,0-3 0,0 1 0,0 1 0,1-2 0,-2-6 0,-3-25 65,1-55 1,5-121-207,4-82 260,4-70 780,0-67-1060,5-2187-2422,-14 2413 2234,0 181 208,-1-2 0,-10-40 0,11 64 3,1 1 1,-1-1-1,0-1 1,0 2-1,0 0 1,0-2 0,0 2-1,0-1 1,0 1-1,-1-1 1,-2-2 0,4 3 6,0 1 0,-1 0 1,0-1-1,1 1 0,-1 0 1,0 0-1,1 0 0,-1 0 1,0 0-1,0 0 1,1 0-1,-1 0 0,0 0 1,0 0-1,1 0 0,-1 0 1,0 0-1,0 0 1,1 0-1,-1 0 0,0 0 1,1 0-1,-1 0 0,0 1 1,1-1-1,-1 1 1,0-1-1,0 1 0,-8 6 187,1 0-1,0 0 0,0 2 1,1-1-1,1-1 0,-11 17 1,-79 125 146,-726 1033 1944,756-1100-2256,-283 346 1404,327-403-1289,-31 30 1,50-54-147,-1 3 0,1-2 0,-1 1 0,1-2 0,-1 1 0,-4 4 0,7-6 0,0 1 0,0-1 0,0 0 0,0 1 0,1-1 0,-1 0 0,0 0 0,0 0 0,0 0 0,0 0 0,0 0 0,1 0 0,-1 0 0,0 0 0,0 0 0,0 0 0,0 0 0,0-1 0,1 1 0,-1 0 0,0-1 0,-1 0 0,-1-1 0,1-2 0,0 2 0,1-1 0,-1 0 0,0-1 0,0 3 0,1-3 0,-1 0 0,1 2 0,0-2 0,1 1 0,-1-1 0,0-5 0,-5-52 0,4-3 0,12-108 0,18-68-66,107-531-281,30 0 322,-98 470-191,-49 211 165,-19 69 51,1 21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0,-7 5 0,-1 3 0,2 0 0,-1-2 0,-11 17 0,-78 95 0,-47 60-276,-41 42-829,-1170 1325-638,1277-1457 1665,-97 80 1,166-161 118,0 1 1,-1-1-1,0-1 1,0 1-1,-14 5 0,24-11-21,0-1-1,-1 1 1,1-1-1,-1 1 1,0-1-1,1 0 1,-1 0-1,0 0 1,0 0-1,1 2 1,-1-2-1,0 0 1,0 0-1,1 0 1,-1 0-1,0 0 1,0 0-1,0 0 1,1 0-1,-1 0 1,0 0-1,0 0 1,1-2-1,-1 2 1,0 0-1,0 0 1,1 0-1,-1 0 1,0-1-1,1 1 1,-1 0-1,0-1 1,1 1-1,-1-1 1,1 0-1,-1 1 1,1-1-1,-1 1 1,1-1-1,-1 1 1,1 0-1,0-1 1,-1 0-1,1 1 1,0 0-1,0 0 1,-1-1-1,1-1 1,0 2-1,0-2 1,0-7 83,0 1 0,1-1 0,0 0 0,0 1 1,1-2-1,5-8 0,43-114 1791,39-58-1420,29-58-662,32-75-19,217-455-288,27 18 260,-270 540 235,-88 155 0,79-122 0,-96 165 0,-19 22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5 0,1 0 0,-1 1 0,-1-3 0,-3 15 0,-39 94 34,-92 166-1,105-220 81,-401 643 864,-61-33-1052,470-642 74,-26 39 0,-82 81 0,128-145 0,0 1 0,0 1 0,0-3 0,1 2 0,-2-1 0,0 2 0,1-2 0,-1-1 0,0 1 0,-5 1 0,8-3 0,1 0 0,0 0 0,0 0 0,0 0 0,-1 0 0,1 0 0,0 0 0,-1 0 0,1 0 0,0 0 0,-1 0 0,1 0 0,-1 0 0,1 0 0,0 0 0,-1 0 0,1 0 0,0-1 0,0 1 0,-1 0 0,1 0 0,0-1 0,-1 1 0,1 0 0,0-1 0,0 1 0,0 0 0,-1 0 0,1 0 0,0 0 0,0-1 0,0 1 0,0 0 0,0-1 0,0 1 0,0-1 0,1-26 0,12-18 0,3 1 0,1 0 0,28-44 0,-36 69 0,96-180-292,550-859-1940,-491 823 2232,-20 50 0,-28 57 0,-104 117 0,1-2 0,0 3 0,2-2 0,16-8 0,-28 18-4,-1 0 1,1 0-1,0 1 1,0 0-1,0 0 1,0 0-1,0 0 1,0 1-1,5-1 1,-7 1 1,0 0 0,0 0 0,1 0 0,-1 0 0,1 0 0,-1 0 0,0 1-1,1-1 1,-1 0 0,0 0 0,0 1 0,1-1 0,-1 1 0,0 0 0,0-1 0,2 2 0,0 2 29,0-2 0,-1 1 0,0 1-1,0-1 1,1 0 0,-2 1 0,1 0 0,0-1 0,-1 1 0,0 1-1,0-4 1,0 10 0,3 12 276,-2 3-1,-3 45 1,-14 59 185,-16 47-160,-114 339-1,-125 153 327,250-626-654,-2 5 0,-23 81 0,45-127 0,0 0 0,-1 0 0,1 0 0,0 1 0,0-2 0,0 1 0,0-1 0,0 1 0,0 2 0,1 0 0,-1-3 0,0-1 0,0 0 0,1 0 0,-1 1 0,0-1 0,0 0 0,1 0 0,-1 0 0,0 0 0,0 0 0,1 0 0,-1 0 0,0 0 0,1 1 0,-1-1 0,0 0 0,1 0 0,-1 0 0,1 0 0,-1 0 0,0 0 0,1 0 0,-1 0 0,0 0 0,1 0 0,-1 0 0,0 0 0,1 0 0,-1 0 0,0 0 0,1 0 0,-1-1 0,0 1 0,1 0 0,-1 0 0,0 0 0,1 0 0,-1 0 0,0 0 0,8-6 0,-1 1 0,-1 1 0,1-2 0,7-7 0,295-311-28,-225 231-242,230-253-1166,463-504 1379,-582 649 57,-36 45 171,-135 135 57,1 1 0,42-29 0,-62 46-207,-1 1 0,1 1 0,0-3 0,0 3 0,0-1 0,10-1 0,-14 2-19,1 1 0,0 0 0,0-1 0,-1 1 0,1 0 0,0 0 0,0 0 0,0 0 0,-1 1-1,1-1 1,0 1 0,0-1 0,-1 0 0,0 0 0,1 1 0,2 0 0,-1 2-3,0 1 1,0-2-1,0 0 1,-1 1-1,1 1 1,-1-2-1,0 2 1,0 0-1,-1-1 1,0 0-1,1 1 1,-1 0-1,0-1 1,0 2-1,-1-2 1,1 6-1,2 18 1,-2 0 0,-6 53 0,-31 116 0,-157 471-859,-49-8-217,194-535 1033,-52 139 43,19-53 283,29-71 846,50-136-1091,-13 47 211,15-50-249,0-1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0-1,22-25 6,54-84-5,47-75 0,42-58-424,687-967-1693,-664 949 2117,-39 65 313,-120 160 312,48-44 1,-45 54-369,-30 25-252,-1-1 0,0 0-1,0 0 1,1 1 0,-1-1-1,1 0 1,0 0 0,-1 1 0,1 0-1,0 0 1,-1 0 0,1 0-1,3-1 1,-5 1-6,1 1 1,0-1-1,0 0 0,0 0 1,0 0-1,-1 0 0,1 1 0,0-1 1,0 1-1,0-1 0,-1 1 1,1-1-1,-1 1 0,0 0 0,1-1 1,-1 1-1,1-1 0,-1 1 0,1-1 1,-1 1-1,1-1 0,-1 1 1,1 1-1,0 2 2,1-1 0,-1 2 0,0 0 0,0-2 0,-1 1 0,0 5 0,-3 37-1,-2-2 0,-2 2 0,-20 59 0,21-86 0,-212 819-873,216-829 897,-130 497-248,-26-14 2676,147-458-2092,11-29-275,1-5-47,28-39-99,-7 4 90,69-100-29,44-60-330,42-55-991,903-1183-1105,-932 1258 2426,-131 156 0,0 1 0,1 1 0,33-24 0,-49 39 0,1 0 0,-1 1 0,0 0 0,0-1 0,0 1 0,0 1 0,1-1 0,-1 0 0,1 0 0,-1 1 0,1-1 0,0 0 0,-1 1 0,1 0 0,3-1 0,-5 2 0,0-1 0,1 0 0,-1 1 0,0-1 0,0 1 0,1 0 0,-1-1 0,0 1 0,0-1 0,0 1 0,0-1 0,0 0 0,0 1 0,0 0 0,0 0 0,0 0 0,-1 0 0,1 0 0,0 0 0,-1 0 0,1 0 0,0 1 0,2 7 0,0-1 0,-1 2 0,-1-1 0,0-1 0,-1 2 0,0 8 0,-1 28 0,-11 59 0,-80 284 258,72-321-199,-192 665 103,10-40-100,180-605-62,20-63 115,2-25-111,0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 0 0,0-1 0,0 0 1,3-6-1,164-280 87,-64 101-266,60-81-62,944-1273-2213,-972 1382 2305,-135 156 0,2 0 0,0 0 0,0-1 0,1 4 0,-1-2 0,2 0 0,-1 0 0,1 2 0,13-7 0,-21 10 0,0 1 0,1-2 0,-1 2 0,0 0 0,0 0 0,0 0 0,0 0 0,-1 0 0,2 0 0,-1 0 0,0 0 0,0 0 0,0 0 0,0 2 0,0-2 0,0 1 0,0-1 0,0 0 0,0 1 0,0-1 0,0 0 0,0 1 0,2 1 0,-1 0 0,-1-1 0,1 2 0,0-1 0,-1-1 0,0 1 0,1 0 0,-1 0 0,0 1 0,-1-1 0,0 1 0,2 3 0,0 14 0,0 0 0,-2-1 0,-1 2 0,-4 28 0,-38 160 0,-186 550-64,-67-11-1,66-254 730,-43-24-1,244-432-759,29-38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0,10-27 379,32-54 571,67-88-1,-108 165-951,149-210-160,54-61-484,1047-1192-2194,-1079 1293 2838,-149 151 0,0 3 0,51-35 0,-71 53 0,0-1 0,1-1 0,0 2 0,0-1 0,0 1 0,0 0 0,0 0 0,0 0 0,6-3 0,-8 4 0,-1 0 0,0 0 0,1 0 0,-1 0 0,0 0 0,1 0 0,-1 1 0,0-1 0,0 0 0,1 2 0,-1-2 0,0 1 0,0 0 0,1-1 0,-1 1 0,0-1 0,0 1 0,-1-1 0,1 0 0,0 1 0,1 2 0,1 2 0,0-2 0,-1 2 0,0-1 0,0 2 0,0-1 0,-1-1 0,0 2 0,0-2 0,0 2 0,-1-3 0,0 12 0,-2 20-18,-1-1-1,-11 43 1,-26 77 223,35-135-133,-88 274 298,-15-4 0,-182 335 0,176-428 2379,105-182-2200,12-21-411,22-36-276,51-72 138,45-57 0,39-44-373,682-811-1494,-663 834 2032,-137 153 165,52-40 0,-86 73-306,-1 1-1,2 1 1,0 0 0,0 0-1,-1 0 1,14-4 0,-20 9-25,-2-1 1,2 1 0,-1 0 0,1-1 0,-1 1 0,1 0 0,0 0 0,-1 0 0,1 0 0,-1 0 0,1 0-1,0 0 1,-1 0 0,1 1 0,-1-1 0,1 1 0,-1-1 0,3 1 0,-3-1 0,0 2 0,1-1 0,-1 0 0,1 1 0,-1-1 0,1 1 0,-1-1 0,0 1 1,0 0-1,0-1 0,0 1 0,0 0 0,0 0 0,0 0 0,-1-1 0,1 3 0,2 11 0,-2-2 0,0 1 0,-1 0 0,-3 23 0,-11 55-6,-54 176 1,-67 86-719,-261 461 2455,362-749-1355,29-51-376,5-15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0,0-1 0,0-1 0,0 2 0,0-2 0,8-8 0,307-282-15,-188 164-221,1086-967-1017,-1214 1094 1253,66-58 0,132-85 0,-196 142 0,0 1 0,2-1 0,-1-1 0,0 4 0,11-7 0,-18 9 0,-1 0 0,0 0 0,1 0 0,-1 0 0,1 0 0,-1 0 0,0 0 0,0 0 0,0 0 0,1 0 0,-1 0 0,0 0 0,1 0 0,-1 0 0,1 0 0,-1 0 0,0 0 0,1 0 0,-1 0 0,0 1 0,1-1 0,-1 1 0,0 0 0,0 0 0,0 0 0,0 0 0,0-1 0,0 1 0,0 1 0,0-1 0,0-1 0,0 1 0,-1-1 0,1 2 0,-1-1 0,0 0 0,1 1 0,-1-2 0,1 1 0,-1 2 0,0-3 0,1 2 0,-1-2 0,0 3 0,0 7 0,1-1 0,-2 1 0,0 0 0,0-1 0,0 0 0,-7 18 0,-20 47 64,-5-1 0,-47 76 0,76-142-42,-144 241 97,-217 271 0,-240 198-1194,574-681 1047,3-4-3,0-3 1,-58 51-1,71-72 31,15-8 0,-1 0 0,1 0 0,0 0 0,0 0 0,-1 0 0,1-1 0,0 1 0,0 0 0,0 0 0,0 0 0,-1-1 0,1 1 0,0 0 0,0 0 0,0 0 0,0-1 0,0 1 0,0 0 0,-1 0 0,1-1 0,0 1 0,0 0 0,0-1 0,0 1 0,0 0 0,0 0 0,0 0 0,0 0 0,0 0 0,0 0 0,0-1 0,0 1 0,0 0 0,1 0 0,-1-1 0,0 1 0,0 0 0,0 0 0,0-1 0,0 1 0,1 0 0,-1-1 0,7-14 0,3-2 0,11-14 0,236-315-187,26 0-13,-270 329 200,776-834 0,-646 725 304,-126 114 0,1-3 1,1 3-1,28-15 1,-44 25-284,1 0 0,-1 0 0,0 1 1,1 1-1,-1-1 0,0 0 0,0 0 1,1 1-1,-1-1 0,1 0 0,0 1 1,-1-1-1,1 1 0,0 0 0,5 1 1,-7 0-19,0 0 1,-1 1-1,1-2 1,0 1 0,0-1-1,0 1 1,-1 1 0,1-1-1,-1 1 1,1 0-1,-1-1 1,0 1 0,0-1-1,0 1 1,0 0-1,-1 0 1,1-1 0,0 1-1,-1 0 1,1-1 0,-1 1-1,1 0 1,-1-1-1,0 2 1,0 2 0,0 10 2,0 0 1,-1 1-1,0-1 1,-8 27-1,-27 70-12,34-107 6,-200 469 232,-47-16 0,66-173-345,121-209 90,44-61 23,20-22 0,30-40 0,70-68 0,67-53-313,61-41-941,1012-763-960,-967 781 2232,-58 52 54,-194 126-68,1-1-1,0 3 1,2 0 0,30-9-1,-52 18-6,0 0-1,-1 2 1,2-1-1,-1 0 1,1 0-1,-1 1 1,1-1-1,-1 1 1,0 0-1,0 0 1,1 0-1,-1 1 1,1-1-1,-1 1 1,1 0-1,-2 0 1,1-1-1,1 2 1,5 3-1,-6-2 23,-1-2-1,0 2 0,-1 1 1,1-1-1,0-1 1,-1 2-1,1 1 1,-1-3-1,0 2 1,-1 0-1,1-2 1,-1 3-1,0-1 1,0-1-1,0 2 1,0-3-1,-1 2 1,0 5-1,1 12 165,-2 1-1,-1-1 1,0 0-1,-10 33 1,-37 90 308,-10-7-91,-124 204 0,-119 117 655,226-346-989,34-50-66,-228 306 0,252-347 0,-24 20 0,23-28 0,19-13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0,2-8 0,0 2 0,1 0 0,0-1 0,6-6 0,48-68 0,79-83 0,-132 161 0,703-733-1733,59 48-1,-553 509 1734,-140 120 0,130-82 0,-195 136 0,-1 0 0,2 2 0,-2-2 0,2 2 0,-1 0 0,16-5 0,-23 8 8,0 0 0,0 0 0,0 0 0,0 0 0,0 0 0,0 0 0,0 0 0,0 0 0,0 0 0,0 0 0,1 0 0,-1 0 0,0 0 0,0 0 0,-1 1 0,1-1 0,0 1 0,0-1 0,-1 0 1,1 0-1,0 1 0,0 0 0,0-1 0,0 1 0,-1-1 0,1 2 0,0-1 0,-1-1 0,1 1 0,0 0 0,-1-1 0,1 1 0,-1-1 0,0 1 0,1 0 0,-1 0 0,0 0 0,0 0 0,1 2 0,0 3 152,-1 1 0,0 1 1,-1-1-1,1 0 0,-2 1 1,1-2-1,-5 12 0,-23 59-2,-64 119 0,91-192-153,-527 873 1496,-90-43-2316,568-769 815,45-55 0,14-16 0,208-191-1,89-80-21,372-267-710,49 46-404,-695 479 1066,-4 1 63,0 2-1,1-1 1,1 2-1,59-20 1,-85 34 17,-1 0 0,1 1 0,0-2-1,0 1 1,0 1 0,0 0 0,0 0 0,0 0 0,-1 0 0,0 0 0,1 0 0,0 0 0,0 0 0,0 1 0,0 1 0,5 0 0,-6-1 16,0-1 1,0 1-1,-1 1 1,1-1-1,0 0 1,-1 2-1,1-1 1,-1-1-1,1 0 1,-1 1-1,0 0 1,1-1-1,-1 3 1,0-3-1,1 4 1,0 6 132,0-1 1,0 1 0,-1-1 0,-1 2 0,0-2-1,-3 13 1,-8 47 314,-3 0 0,-5 0 1,-43 103-1,-117 195-558,48-147 99,31-52-18,94-157 3,-1 1 0,-10 26 0,18-24 0,-1-15 0,0 0 0,1 1 0,-1-1 0,0 0 0,0 0 0,1 2 0,-1-2 0,0 0 0,1 1 0,-1-1 0,0 0 0,1 0 0,-1 0 0,1 0 0,-1 1 0,0-1 0,1 0 0,-1 0 0,1 0 0,-1 0 0,1 0 0,-1 0 0,0 0 0,1 0 0,-1 0 0,1 0 0,-1 0 0,0 0 0,1 0 0,0-1 0,6-3 0,1 3 0,-2-3 0,1 2 0,0-2 0,0 0 0,10-9 0,286-216 47,-137 98-371,640-491-956,-769 593 1384,1 0 41,1 1 1,77-44-1,-112 69-145,-1 1 0,0 1 0,1 0 0,-1 0 0,1 0 0,0 0 0,0 0 0,-2 0 0,2 0 0,0 1 0,0-1 0,7 1 0,-10 0 0,0 0 0,0 1 0,0-1 0,0 0 0,0 1 0,0-1 0,-1 1 0,1-1 0,-1 1 0,1-1 0,0 0 0,-1 0 0,1 1 0,0 0 0,-1-1 0,1 0 0,-1 1 0,1 0 0,0 0 0,0 2 0,0-1 0,0 0 0,0 1 0,-1-1 0,1 0 0,-1 1 0,0-2 0,0 2 0,0 3 0,-1 6 0,-1-1 0,-1 2 0,0-2 0,0 1 0,-8 14 0,-37 62 0,34-63 0,-483 748 213,175-288-404,268-397 155,51-83 36,1-2 0,-1 2 0,1 0 0,0-1 0,-1 9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0,22-17 0,162-181 0,-166 177 0,396-460-172,286-326-265,-577 674 283,-105 117 141,1-1 0,27-21 0,-44 38 13,1-1 0,-1 0 0,0 2 0,1-1 0,-1 1 0,1-2 0,-1 0 0,1 1 0,5 0 0,-8 1 0,0-1 0,0 1 0,1 0 0,-1 1 0,1-1 0,-1 0 0,1 0 0,-1 0 0,1 0 0,-1 0 0,0 0 0,1 0 0,-1 1 0,1-1 0,-1 0 0,0 0 0,1 0 0,-1 0 0,0 0 0,1 0 0,-1 1 0,0-1 0,1 0 0,-1 2 0,0-2 0,1 1 0,-1-1 0,0 0 0,0 1 0,0-1 0,0 0 0,1 0 0,-1 1 0,0-1 0,0 4 0,0 2 0,0-2 0,0 1 0,-1-2 0,0 2 0,0 0 0,0-1 0,-3 5 0,-80 167 0,51-113 0,-305 529 981,-32-10-720,302-478-78,35-47-105,30-46-78,3-11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0,9-4 0,0 0 0,-2-1 0,1-1 0,0 0 0,0 1 0,-2-3 0,10-7 0,10-9 0,470-377 1038,-481 390-1038,30-22 0,-43 30 0,0 1 0,1 2 0,-1-1 0,1 0 0,0-1 0,-1 1 0,1 0 0,-1 1 0,1-1 0,-1 0 0,1 1 0,0-1 0,0 1 0,5 0 0,-7 0 0,0 0 0,0 1 0,0-1 0,0 1 0,0-1 0,-1 1 0,1-1 0,-1 0 0,1 1 0,-1 0 0,1-1 0,0 1 0,-1 0 0,1 0 0,0-1 0,-1 1 0,1-1 0,-1 0 0,0 1 0,1 0 0,-1 0 0,0 1 0,1-1 0,-1-1 0,0 1 0,0 0 0,0 0 0,0 0 0,0-1 0,0 2 0,-1 16 0,0 0 0,-2-2 0,0 3 0,-1-3 0,-1 0 0,-8 18 0,5-11 0,-127 303-326,-26-3-448,134-269 789,-408 723-15,281-511 0,138-241 0,0 4 0,-16 36 0,51-92 0,-1 7 0,316-341 1085,-325 352-1085,-3 2 0,2-1 0,0 0 0,0 2 0,0-2 0,1 1 0,1 3 0,-1-3 0,1 1 0,12-4 0,-21 9 0,0 1 0,0-1 0,0 1 0,0 0 0,0-1 0,1 1 0,-1 0 0,0 0 0,0 0 0,1 0 0,-1 0 0,0 0 0,0 0 0,1 1 0,-1-1 0,0 0 0,0 1 0,1-1 0,-1 0 0,0 1 0,0 1 0,0-2 0,0 0 0,0 1 0,0-1 0,0 0 0,0 0 0,-1 1 0,1 0 0,0 0 0,-1 0 0,2 0 0,1 5 0,-1-2 0,0 1 0,0-2 0,0 2 0,-1 0 0,2 6 0,1 15 0,-2 1 0,-1-1 0,-2 2 0,-1-2 0,-1 2 0,-12 36 0,-41 133-198,-207 450-1821,-52-5 695,181-375 1467,-10 19-708,116-232 565,26-44 22,8-13 126,27-29 948,54-60 0,-8 6-168,-72 79-871,5-6 46,0 0-1,2 1 1,-1 1 0,2-1 0,25-14-1,-39 26-102,0-1 0,1 0 0,-1 1 0,1-1 0,0 0 0,-1 1 0,1-1 0,-1 0 0,1 1 0,0 0 0,-1 0 0,1 0 0,0 0 0,0 0 0,-1 0 0,1 0 0,0 0 0,-1 0 0,0 0 0,1 0 0,0 1 0,-1-1 0,3 2 0,-2 0 0,0-1 0,0 1 0,0 0 0,0-1 0,0 2 0,0-1 0,-1 0 0,1 0 0,-1 0 0,0 1 0,0-2 0,0 1 0,-1 1 0,1 2 0,7 25 0,-2-1 0,-2 2 0,-2 0 0,-2 35 0,-4 50-155,-26 131 0,-47 116-399,-135 364 554,182-629 0,-62 192 0,85-270 0,-9 43 0,16-60 0,-1 2 0,1-3 0,-1 1 0,1 1 0,0-2 0,1 2 0,-1-1 0,1 1 0,0-1 0,0-1 0,0 2 0,0-2 0,1 2 0,2 2 0,-3-4 0,0-2 0,0 1 0,0 0 0,0 0 0,0-1 0,1 1 0,-1 0 0,1-1 0,0 2 0,-1-2 0,1 1 0,0-1 0,-1 0 0,1 0 0,0 1 0,-1-1 0,1 0 0,0 0 0,0 0 0,0 0 0,-1 0 0,1 0 0,-1-1 0,0 1 0,1 0 0,0 0 0,2-3 0,8 1 0,-1-2 0,20-9 0,-23 9 0,230-121 338,-160 79-75,126-54 0,-196 97-263,7-2 0,-2-1 0,2 1 0,27-6 0,-39 11 0,1-1 0,-1 1 0,0-1 0,0 1 0,0 0 0,1 0 0,-1 0 0,-1 0 0,1 0 0,0 1 0,1 0 0,-1-1 0,0 0 0,0 1 0,0 1 0,0-1 0,0-1 0,-1 2 0,0-1 0,1 1 0,0 0 0,-1 0 0,1 0 0,-1-1 0,3 4 0,-1-1 0,-1 1 0,0 0 0,-1 0 0,0 1 0,1-2 0,-1 1 0,-1 1 0,2 6 0,4 49 0,-7-56 0,2 94 0,-5 1 0,-33 179 0,-93 189 0,65-311 0,46-117 0,18-40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0 0,0 0 0,1 0 0,-1 0 0,0 0 0,0 0 0,0 0 0,0 0 0,0 0 0,0 0 0,-1 1 0,1-1 0,0 0 0,0 0 0,0 1 0,0-1 0,0 0 0,0 0 0,0 2 0,-1-2 0,1 0 0,13-6 0,1-2 0,-1 1 0,0-2 0,16-13 0,13-9 0,584-371 0,-586 380 0,0 1 0,58-20 0,-92 38 0,0 0 0,0 1 0,1 2 0,0-2 0,-1 2 0,0-1 0,1 0 0,0 0 0,11 2 0,-15-1 0,1 1 0,-1 0 0,0-1 0,1 1 0,-1 0 0,-1-1 0,1 2 0,0-1 0,0 1 0,0 0 0,0 0 0,-1 0 0,1-1 0,-1 1 0,1 1 0,-1 0 0,0-2 0,-1 1 0,1 1 0,1 3 0,4 5 0,0-1 0,-1 2 0,-1-1 0,-2 2 0,1 0 0,2 12 0,6 81 0,-11-95 0,2 56 0,-3 0 0,-3 0 0,-18 84 0,11-106 0,-3 1 0,-1-3 0,-3 1 0,-2-1 0,-43 67 0,35-68 0,20-26 0,7-16 0,0 0 0,0 0 0,0 0 0,0 0 0,0 1 0,1-1 0,-1 0 0,0 0 0,0 0 0,0 0 0,0 0 0,1 0 0,-1 0 0,0 0 0,0 0 0,0 0 0,1 0 0,-1 0 0,0 0 0,0 0 0,0 0 0,0 0 0,1 0 0,-1 0 0,0 0 0,0 0 0,0 0 0,1 0 0,-1 0 0,0 0 0,0 0 0,0 0 0,1 0 0,-1 0 0,0 0 0,0 0 0,0 0 0,0-1 0,0 1 0,1 0 0,-1 0 0,0 0 0,0 0 0,0-1 0,32-20 0,-23 14 0,46-32 0,-2-3 0,49-47 0,-98 85 0,0 0 0,0-1 0,0 0 0,-1 0 0,0-1 0,4-7 0,-7 12 0,0 0 0,1 0 0,-1 1 0,0 0 0,0 0 0,0-1 0,0-1 0,0 1 0,0 0 0,0 0 0,0 1 0,0-1 0,0 1 0,0-1 0,-1 1 0,1-1 0,0 0 0,-1 0 0,1 1 0,-1 0 0,0-3 0,0 2 0,0 1 0,-1-1 0,1 0 0,0 1 0,-1 0 0,1 0 0,0-1 0,-1 1 0,1 0 0,-1 0 0,1 0 0,-1-1 0,1 1 0,0 1 0,-1-1 0,1 0 0,-1 0 0,1 0 0,-1 1 0,-20 5 0,1-2 0,0 3 0,0 0 0,-26 14 0,23-10 0,-851 319 0,861-325 0,-92 26 0,94-30 0,1 2 0,0-1 0,-1-1 0,1 0 0,-1-1 0,1 0 0,-15 0 0,23-1 0,1 1 0,-1-1 0,1 1 0,0-1 0,0 0 0,0-1 0,-1 2 0,1-1 0,0 0 0,0 1 0,0-1 0,0-1 0,0 2 0,0-2 0,0-1 0,1 2 0,-1 0 0,1 0 0,-1-1 0,1 0 0,0 0 0,0-1 0,0 2 0,0 0 0,1-1 0,-2-4 0,0 0 0,1 0 0,1 0 0,-1 0 0,1-1 0,1 0 0,-1 2 0,1-2 0,2-6 0,11-31 0,4-2 0,1 2 0,35-56 0,62-94-336,196-247-1,205-144-337,-447 509 674,-68 73 0,1 0 0,-1-1 0,1 1 0,-1-1 0,1 0 0,-2 0 0,3-4 0,-4 8 0,0 0 0,0-1 0,0 1 0,0-1 0,0 1 0,0 0 0,0-1 0,0 1 0,0 0 0,0-1 0,0 1 0,0 0 0,0-1 0,0 1 0,-1 0 0,1-1 0,0 1 0,0 0 0,0-1 0,-1 1 0,1 0 0,0-1 0,0 1 0,-1 0 0,1 0 0,0-1 0,0 1 0,-1 0 0,1 0 0,0 0 0,-1 0 0,1-1 0,-1 1 0,-23 3 0,-9 9 0,0-1 0,1 3 0,-40 21 0,35-16 0,-500 236-1065,-820 280-1,467-262 556,857-264 526,20-4 10,-1 1-1,0-4 1,0 2-1,0-1 1,-1-2-1,0 0 1,-28 1-1,42-2 3,-1 0 0,1 0 0,0 0 0,-1 0 0,1-1-1,0 1 1,-1-1 0,1 1 0,0 0 0,0 0 0,-1-1-1,2 1 1,-1-1 0,0 1 0,0-1 0,0 1 0,0-1-1,0 0 1,0 0 0,0 0 0,0-1 0,1 1-1,-1 0 1,0 1 0,1 0 0,-1-2 0,1 1 0,-1 0-1,1-1 1,0 1 0,-1 0 0,1-1 0,0 1 0,0-4 34,1 0 0,-1 1 0,1-1 0,0 1 0,1-1 0,-1 1 0,4-7 0,13-20 283,1-1 1,3 2-1,0 0 1,29-27-1,-43 47-361,185-197-881,297-249 0,271-139-7,-518 421 904,-225 161 1,-26 15 3,-37 28 158,-1051 658 636,1023-645-1289,-477 275-985,-11-23 1375,461-245-136,-141 46-1,228-91 238,-2 1 0,2-3 0,-2 0 0,-16 2 0,30-5 7,0 0-1,-1 1 1,1-1-1,0 0 0,-1 0 1,1 0-1,0 0 0,0 0 1,0-1-1,0 1 0,0 0 1,-1-1-1,1 1 0,0 0 1,0 0-1,0-1 1,-1 1-1,1-1 0,0 0 1,-1-1-1,2 2 10,-1 0 0,1-1 0,-1 1 0,1-1 0,0 0 0,0 0 0,-1 0 0,1 1-1,0-1 1,0 0 0,0 0 0,0 0 0,0 0 0,0 0 0,1 1 0,-1-1 0,0 0 0,0 0 0,1 0 0,0 0 0,4-8 204,1 1-1,-1-2 1,14-12 0,-18 21-198,106-109 252,70-55-227,68-43 140,430-272-2011,40 40 911,-640 395 1075,301-182-162,-41 29-244,-63 36-736,-70 35 735,11-10 532,-209 136-61,-5 1 14,-10 10 225,-36 22 37,-99 57-502,-87 48 146,-96 58 441,-93 48-830,-78 36-1314,-2119 1019-3966,2302-1161 5438,105-61 923,203-73-770,-1-1 0,0 2 1,1-3-1,-2 1 0,1 0 1,0-1-1,-1-1 0,1 2 1,-13-4-1,21 2-30,1 0 0,0 0 0,0 0 0,0 0-1,0-1 1,0 1 0,0-1 0,0 1 0,0-1 0,1 0 0,-1 1 0,0-1 0,0 1 0,0 0 0,1 0 0,-1-1-1,1 0 1,0 0 0,-1 0 0,0 0 0,1 0 0,0 1 0,-1-1 0,1-1 0,-1 0 48,1-1 0,0 0 0,0 0 0,0 1 1,0 0-1,0-1 0,1 1 0,-1 0 0,1-1 0,1-4 1,9-14 31,1 0 1,0 2-1,28-34 1,127-136-119,85-67 247,75-57 741,64-45-986,724-574-1297,45 55 1362,-842 647-67,-96 73 0,-91 66 0,-84 61 0,-45 30 0,-5 4 0,-19 16 0,-644 485 1277,-56-31 1630,-237 85-3999,-32-40-678,-252 61-26,1088-514 2081,137-58 89,-1-2 1,-38 10-1,56-16-351,-1 1-1,2-1 1,-2 0-1,1 0 1,-1 0-1,1 0 1,-1 0-1,1 0 0,-1 0 1,1 0-1,0-1 1,-1 1-1,-2-1 1,4 1-6,-1 0 0,1 0 0,-1 0 0,1 0 0,0-1 1,-1 1-1,1-1 0,0 1 0,0-1 0,-1 1 0,1-1 1,0 1-1,0-1 0,0 1 0,-1-1 0,1 1 0,0-1 0,0 0 1,0 1-1,0-1 0,0 1 0,0-1 0,0 1 0,1-1 1,-1 1-1,0 0 0,0 0 0,0 0 0,1-2 0,5-7 296,0-1 1,0 2-1,0-1 0,2 2 0,0-1 0,12-11 0,139-110 235,98-68-665,92-64-352,98-67-324,97-61-1906,1164-767-2115,69 77 2330,-1452 900 2817,-103 67 1140,-84 56-471,-130 52-672,1 1-1,-2 1 1,2 0 0,0 1 0,12-3 0,-20 4-286,0 0 0,0 0 0,0 0 0,0 0 0,0 0 0,0 0 0,0 0 0,0 0 0,0 1 0,0-1 0,0 0 0,0 0 0,0 0 0,-1 1 0,1-1 0,0 2 0,-1-2 0,1 1 1,-1-1-1,1 0 0,0 1 0,0 0 0,0 1 14,-1-1 1,1 0-1,-1 1 1,1 1-1,-1-2 1,0 0-1,0 0 1,0 1-1,0-1 1,0 1-1,0 0 1,0-1 0,-1 0-1,1 0 1,-1 1-1,0 1 1,-6 13 762,-1 0 0,-1-1 0,-20 23 0,-91 105 0,-79 55-621,-81 53 601,-77 45-1259,-83 39-2175,-97 41 1268,-950 578-2320,-41-53 3533,1101-663-1055,100-64 1113,99-65 923,188-91-512,-61 18 0,98-35-210,-1 1 0,0-2 0,0 1 0,1 0 0,-1 0 0,0 0-1,0 0 1,-1-1 0,1 0 0,0 0 0,0 0 0,1 0 0,-9-2 0,11 1-78,1 1-1,-1-1 1,0 1-1,1-1 1,-1 1-1,1 0 1,-1 0-1,1-1 1,-1 0-1,1 1 1,-1-1-1,1 1 1,-1-1-1,1 1 1,0 0-1,0-1 1,-1 0-1,1 1 1,0-1-1,0 0 1,0-1-1,0 2 1,0-1-1,0-3 73,1 1 0,-1 0 0,1-1 0,0 2 0,0-3-1,1 3 1,1-6 0,17-22 987,3-2-1,0 0 1,50-48 0,-43 47-1156,126-134 414,519-476-42,47 33-3941,254-138 2958,-734 574-125,62-24 1484,-290 191-569,37-24 429,-47 31-151,-12 6 24,-80 63 631,-99 68-1044,-95 57-15,-99 51-46,-84 41-454,-70 31-1482,-225 99 208,-20-28 0,-1167 424 0,1630-703 1803,258-90 518,-77 14 0,132-32-493,-1 0-1,1 0 1,-1 0 0,1-1 0,0 0 0,-1 0 0,0 0-1,0 0 1,1-1 0,-7-1 0,11 2-18,-1 0-1,1-1 1,-1 1 0,0 0-1,1 0 1,-1-1 0,1 1-1,-1 0 1,1 0 0,-1-1-1,1 1 1,-1-1 0,1 1 0,0-1-1,-1 0 1,1 1 0,0-1-1,-1 1 1,1 0 0,0-1-1,0 0 1,0 0 0,0 1-1,0-1 1,0 0 0,0 0-1,0 1 1,0-1 0,0 1-1,0 0 1,0-1 0,0 0-1,0 0 1,1 1 0,-1-1-1,0 1 1,1-1 0,6-7 268,0-3 1,-1 2 0,2 1-1,1-1 1,17-13 0,155-112 247,108-62-225,91-53 939,1972-1154-2337,-1955 1186-409,-78 49 1121,-103 64 374,-157 79 198,-38 19 299,-38 19 148,-38 20 0,-169 85-248,-167 71-520,-200 79-369,-185 67-10,-147 41-1014,-3208 1157-4157,3718-1393 6238,143-54 10,250-81-229,0 0 0,-2 0 1,2 0-1,-29 0 0,48-5-336,1 0 0,-1 0 0,1 0 0,-1 1 0,1-1 0,-1 0 0,1 0 0,-1 0 0,0 0 0,1-1 0,-1 1 0,1 0 0,-1 0 0,1 0 0,-1 0 0,1 0 0,-1 0 0,1 0 0,-1 0 0,1-1 0,-1 1 0,1 0 0,0-1 0,-1 1 0,1 0 0,-1 0 0,1 0 0,0-1 0,0 1 0,-1 0 0,1-1 0,0 1 0,-1 0-1,1 0 1,0-1 0,0 1 0,0-2 0,0 0-5,1 0-1,0 0 1,0 0-1,0 0 1,1 0-1,-1 0 1,0 0-1,1 1 1,0 0-1,-1 0 1,4-3-1,36-29-4,49-27 0,159-95 347,109-50 1037,109-45-908,120-44 45,886-400-2131,10 20 1016,-1465 666 617,244-108 232,-144 69 765,-109 45-863,-9 5-11,-21 11 444,-96 57 1963,-85 43-1914,-70 34 37,-325 158 2787,-332 112-6185,484-246 1683,-730 194 0,886-298 729,-75 4 629,346-70 107,-1 0 0,-32 0 0,49-2-388,1 0 0,-1 0 0,2 0 0,-2 0 0,1 0 0,-1 0 0,0 0 0,1 0 0,-1-1 0,1 1 0,-1-1 0,1 1 0,-1-1 0,1 1 0,0-1 0,-1 0 0,1 1 0,0-1 0,-1 1 0,1-2 0,0 1 0,0 0 0,0 0 0,0 1 0,0-1 0,0-3 0,1 4 77,0-3-1,0 0 1,0 2-1,1-2 1,-1 2-1,1-2 0,0 0 1,0 2-1,0-1 1,0 0-1,1 1 1,-1-1-1,1-1 1,-1 2-1,1-1 1,2-1-1,31-30 9,2 2 0,0 1 0,53-31 0,-61 41-84,180-117 45,1612-963 341,-1620 987-425,-81 45 0,-104 57 0,-35 19 0,-139 59 0,-153 65-594,-141 45-1779,-109 24 1120,-501 145-2062,-562 98 4364,1373-390-842,233-52-207,1 2 0,-2-2 0,1 0 0,-1-2 0,-21 0 0,39 0 0,0 0 0,0 0 0,0 0 0,0 0 0,0 0 0,0 0 0,0 0 0,0 0 0,0 0 0,0-1 0,0 1 0,0 0 0,0-1 0,1 1 0,-1 0 0,0-1 0,0 1 0,0-1 0,0 1 0,1-1 0,-1 0 0,0 0 0,1 1 0,-1-1 0,1 1 0,-1-1 0,1 0 0,-1 1 0,1-1 0,-1 0 0,1 0 0,0 1 0,-1-1 0,1 0 0,0 0 0,0 0 0,0 0 0,0 0 0,0 0 0,0 1 0,0-1 0,0 0 0,0 0 0,1 0 0,-1 0 0,0 1 0,1-1 0,-1 0 0,0 1 0,1-1 0,-1 0 0,1 0 0,1 0 0,7-9 0,0-2 0,1 3 0,0-1 0,2 0 0,18-12 0,137-93 0,1215-741 1225,-1151 719-417,38-15 3235,-294 163-4043,-37 17 0,-15 5 0,-170 72 0,-83 28-448,-1586 561-1792,1879-682 2239,-245 88 204,175-61 165,-150 49 283,248-85-651,0 1 0,-1-3 0,1 1 0,-1 0 0,-13 0 0,22-2 0,0 1 0,0-2 0,1 1 0,-1 0 0,0 0 0,0 0 0,0 0 0,0 0 0,0-1 0,1 1 0,-1 0 0,0 0 0,0 0 0,0-1 0,1 1 0,-1-1 0,0 1 0,1-1 0,-1 1 0,0-1 0,1 0 0,-1 1 0,1-1 0,-1 1 0,1 0 0,-1-1 0,1-3 0,-1 3 0,1-2 0,0 2 0,0 0 0,0-2 0,0 1 0,1 0 0,-1 0 0,1 0 0,-1 1 0,1-2 0,0 1 0,0 0 0,2-1 0,8-16 0,1 2 0,1 1 0,27-27 0,124-110 0,105-59-141,111-63-422,142-73-366,127-59-2227,2132-1124-3103,-2321 1305 6001,-141 80 646,-138 65 189,-140 69 381,-40 12-942,-1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0 0,0 0 0,0 0 0,0 0 0,0 1 0,0-1 0,0 0 0,0 0 0,0 1 0,-9 8 64,0 1 0,-1-2 0,0 2-1,0-2 1,-13 6 0,-147 103-80,-76 45 458,-59 33 1373,-1494 822 710,1539-895-2286,230-111-239,-1 2 0,-1-3 0,-40 10 0,70-19-16,-1 0 0,0-1 0,0 1 0,0-1 0,1 0 0,-1 0 0,0 0 0,0 0 0,0 0 0,0-1 0,-5-1 0,7 2 0,0-1 0,1 1 0,-1-1 0,0 0 0,0 1 0,1 0 0,-1-1 0,1 1 0,-1 0 0,0-1 0,1 0 0,-1 1 0,1-1 0,0 0 0,-1 0 0,1 1 0,0-1 0,-1 0 0,1 0 0,0 0 0,0 1 0,0 0 0,0-1 0,0 0 0,0 1 0,0-1 0,0 0 0,0-2 0,4-7 0,1 0 0,0 0 0,0 1 0,1-2 0,1 2 0,0 0 0,0-1 0,14-12 0,169-150 0,126-71-274,107-66-824,83-40 507,1099-678-994,68 90 304,-1310 754 1024,-98 61 257,-226 104 143,1 4 0,49-14 0,-84 26-56,1 1 1,0 0-1,-1 1 0,0-1 0,1 0 0,0 1 1,6 1-1,-11-1-62,0 0 0,0 0 0,0 0 0,0 0 0,0 0-1,0 1 1,0-1 0,-1 0 0,1 0 0,0 0 0,0 1 0,0-1 0,0 1 0,-1-1 0,1 1 0,0 0 0,-1-1-1,1 1 1,0-1 0,-1 1 0,1-1 0,-1 1 0,1 0 0,-1 0 0,1 0 0,-1 0 0,1 0 0,-2 4 32,0 0 1,1-1 0,-2 2 0,1-3 0,-1 3-1,0-1 1,0 0 0,-1 0 0,1-3 0,-1 3 0,0-1-1,-7 8 1,-26 30-58,-59 53 0,-134 98 349,-95 49 1048,-89 49-1123,-976 602-676,-50-60 429,1179-693-27,94-60 0,120-65 0,45-15 0,0 1 0,0-1 0,0 0 0,0 1 0,0-1 0,0 0 0,0 0 0,0 0 0,0 0 0,0 0 0,0 0 0,0 0 0,0 0 0,0-1 0,0 1 0,0 0 0,0 0 0,0-1 0,0 1 0,0 0 0,-1-2 0,2 1 0,-1 0 0,1 1 0,0 0 0,0-1 0,-1 0 0,1 1 0,0-1 0,0-1 0,0 1 0,0 0 0,0 1 0,1-2 0,-1 1 0,0 0 0,0 1 0,1-1 0,-1 0 0,0 1 0,0-1 0,0 0 0,2-1 0,27-35 0,10-2 0,65-52 0,184-123-163,161-93-492,152-75 250,130-57-560,101-34 137,2540-1243-4499,-2789 1450 5167,-164 85 405,-150 80 892,-250 95-1062,-2 1 0,21-3 0,-35 7-33,0 1 0,0 0 0,1 0 0,-1-1 0,-1 1 0,2 1 0,-1-1 0,0 0 0,1 0 0,-1 0 0,0 1 0,5 2 0,-7-3-10,0 0-1,-1 1 0,1 0 0,0 0 0,0-1 0,0 1 1,-1 0-1,1 0 0,0 0 0,0 0 0,-1 0 1,1 0-1,-1-1 0,1 1 0,-1 0 0,1 1 0,-1-1 1,0 0-1,0 0 0,0 0 0,1-1 0,-1 1 0,0 0 1,0 0-1,-1 0 0,1 0 0,-1 3 0,-1 3 142,0 0-1,-1 1 0,1-2 1,-2 2-1,0-2 0,-6 9 1,-24 29 83,-79 81 1,-152 117 57,-113 63 944,-110 50-1059,-99 43-660,-107 43-134,-1193 638-2976,-60-90 1684,1426-740 2110,141-75 1101,131-69-992,225-95-200,1-2 1,-1-1 0,-39 9 0,61-16-74,1 0 0,0 0 0,-1 1 0,1-1 0,-1 0 0,1 0 0,-1 0 0,1 0 0,-1-1 0,1 1 0,-1 0 0,1 0 0,0-1 0,0 1 0,0-1 0,0 1 0,-2-1 0,2-1-20,1 1 1,0 1-1,-1-1 0,1 0 1,0 1-1,-1 0 0,1 0 1,0 0-1,0-1 0,0 1 1,0-1-1,0 0 0,-1 0 1,2 0-1,-1 1 1,0 0-1,0-2 0,0 1 1,0 0-1,0 1 0,1-1 1,-1 0-1,0 1 0,1 0 1,-1 0-1,1-2 0,7-9 50,2 0-1,0 0 1,0 1-1,1 0 1,20-14-1,157-104-88,106-54 340,117-58 1019,152-72-1113,177-81-619,156-64-333,3446-1552-5290,-3867 1810 6148,-163 75 833,-276 110-741,0 1 0,68-13-1,-101 25-155,1-1 1,-1 2-1,0 0 0,1-1 0,-2 1 0,2 0 0,-1 1 1,1-1-1,-1 2 0,7 0 0,-9-2-53,-1 0-1,1 0 1,0 0 0,0 1-1,0-1 1,0 1 0,-1 0-1,1-1 1,-1 1-1,1 0 1,-1 0 0,1-1-1,-1 0 1,1 1 0,-1 1-1,1-1 1,-1 0-1,0-1 1,1 0 0,-1 1-1,0 0 1,0 0 0,0 0-1,1 0 1,-1-1 0,0 1-1,-1 2 1,1 1 25,-2 1 1,1 0 0,-1 0-1,2 0 1,-2 0 0,-6 7-1,-36 52 1,-123 128-61,-95 84 275,-76 63 825,-62 41-779,-60 37-135,-59 23-564,-361 235-1001,-35-31 636,333-256 743,57-48-292,88-61-877,105-71 1078,110-77 895,200-119-586,0 0 0,-42 16 0,64-28-205,0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 0 1,0 0-1,0 0 0,0 0 0,0 0 0,0-1 0,0 1 0,0 0 1,0 0-1,0 0 0,22-26 894,112-77-454,112-70-81,106-61 1114,98-58-1275,87-41-853,892-512-898,34 50-425,-998 564 762,-82 51 1002,-91 55 601,-88 47 164,-188 70-192,3 3 0,-2 1-1,2-1 1,35-4 0,-52 9-321,0 0 1,1 0 0,-1 0-1,1 0 1,-1 0 0,-1 0-1,2 0 1,-1 0-1,0 0 1,1 0 0,-1 1-1,0 0 1,0 0-1,1-1 1,-1 1 0,0 0-1,0 0 1,0 0 0,0 1-1,0-1 1,-2 0-1,2 0 1,0 1 0,-1-1-1,1 1 1,-1 0 0,1 0-1,-1-1 1,2 3-1,-2 1 166,0 0 1,0 0-1,-1-1 0,1 1 0,-1 0 0,-1 0 0,1 0 0,-1 0 0,0 0 1,-1 0-1,-2 6 0,-7 18 29,-3-2 0,-23 36 0,-81 107-246,-55 39 293,-53 38 879,-105 81-1717,-481 370 0,-450 217 525,1009-746 20,87-60 0,107-68 0,71-43 0,33-21 0,135-66 0,131-58-194,117-41-578,1710-647-362,-1668 669 838,-86 36-890,-101 40 890,-224 73 296,66-12 0,-73 24-3,-49 5 35,-1 0-1,1 1 0,-1-1 1,1 0-1,-1 0 0,1 0 1,-1 1-1,0 0 0,0 0 1,0 0-1,0 1 0,4 0 1,-5-1 2,0-1 1,0 1-1,0 0 1,-1-1-1,1 2 1,0-1-1,0 0 1,-1 1-1,1-1 1,0 0-1,-1-1 1,1 2-1,-1-2 1,0 1-1,1 0 1,-1 0-1,0 1 1,0 0-1,0-2 1,0 3-1,-1 2 102,0 0-1,0-1 1,-1 1 0,0 0-1,0 1 1,-5 6 0,-12 16 2,-2 1 1,-34 33-1,-123 118 166,-77 52 909,-677 504-2132,-72-60-1812,-467 171 1219,1280-756 2467,118-59-396,69-32-269,10-5 81,35-23 658,125-72-627,122-56-243,107-46 479,754-330-1153,23 47-238,-922 389 753,-228 87 0,1 1 0,0 1 0,28-4 0,-51 11 0,-1 0 0,1 0 0,0 0 0,0 0 0,0 0 0,0 1 0,0-1 0,-1 0 0,1 0 0,0 0 0,0 0 0,0 1 0,0-1 0,0 0 0,0 0 0,0 0 0,0 1 0,0-1 0,0 0 0,0 0 0,0 0 0,0 0 0,0 0 0,0 0 0,0 0 0,0 0 0,0 1 0,0-1 0,0 0 0,0 0 0,0 0 0,0 0 0,0 0 0,0 0 0,1 0 0,-1 0 0,0 0 0,0 0 0,0 0 0,0 0 0,0 0 0,1 0 0,-1 0 0,0 1 0,0-1 0,0 0 0,1 0 0,-1 0 0,0 0 0,0 0 0,0 0 0,1 0 0,-1 0 0,0 0 0,0 0 0,0 0 0,1 0 0,-1 0 0,0 0 0,0 0 0,1 0 0,-38 24 0,-157 72 0,-148 48-103,-129 32-308,-107 19 178,-798 201-435,-22-68 685,746-198-17,92-29-321,119-28-966,125-26 932,266-40 362,-229 24 229,277-31-168,-7 0 177,2 0-1,-1 0 0,0 0 1,-12-2-1,19 2-201,0 0 0,0 0 1,0 0-1,-1 0 0,1-1 0,0 1 0,0-2 0,0 2 0,0-1 1,0 0-1,0 1 0,0-1 0,0 1 0,0 0 0,0-1 1,1 1-1,-1 0 0,0-1 0,1 0 0,-1 0 0,0 0 1,1 0-1,-1-1 0,1 1 0,0 0 0,-1 0 0,1 1 1,0-1-1,-1 0 0,1 0 0,0 0 0,0 0 0,0 1 0,0-3 1,1 0-1,1-1 354,0-3 0,0 2 1,1-1-1,0 2 0,0-2 0,0 1 1,9-9-1,12-14-66,1 1 0,40-33 0,78-53-529,-142 113 198,250-180 41,83-39 125,70-27-705,870-479-2455,61 89 1789,-1092 540 946,-208 83 259,74-17 0,-107 29 4,0 0 0,0 1 0,1-1 0,-1 1 0,1 0 1,-1 0-1,1 0 0,0 0 0,-1 0 0,5 2 0,-6-2 5,-1 0 0,1 1-1,-1-1 1,1 0 0,-1 1 0,0-1-1,0 1 1,0-1 0,0 0 0,1 0 0,-1 0-1,0 1 1,1-1 0,-1 1 0,0-1-1,0 1 1,0-1 0,0 1 0,1 0-1,-1-1 1,0 1 0,0-1 0,0 0 0,0 0-1,0 1 1,0-1 0,0 1 0,0-1-1,-1 1 1,1 0 0,0-1 0,0 1-1,0-1 1,-1 0 0,1 1 0,-6 9 171,-1-1 1,0-1-1,-1 1 0,0 0 1,0-1-1,-2-1 1,-10 9-1,-168 111 181,-105 43-200,-102 30 483,-90 11-822,-915 274-924,-42-104 509,972-279 593,94-31 0,311-61 0,0-4 0,-69 2 0,120-8 0,-2 0 0,2-1 0,-19-4 0,28 4 0,1-1 0,-1 1 0,0 0 0,1 0 0,0 0 0,0-1 0,-1-1 0,1 1 0,-8-5 0,10 4 0,1 1 0,-1 1 0,0 0 0,0-1 0,1-2 0,-1 3 0,1-1 0,0 0 0,-1-1 0,1 0 0,1 1 0,-1-1 0,0 2 0,1-3 0,-1-2 0,1 0 0,0-1 0,1 2 0,0-3 0,1 2 0,0 1 0,0-2 0,0 1 0,4-5 0,9-16 0,3 0 0,0 2 0,2 1 0,34-34 0,180-152 49,89-36 147,709-433-4,42 56-74,-769 453-118,-105 66 0,-153 84 0,-38 18 0,-10 7 0,-21 12 0,1 1 0,-40 24 0,-216 128 0,-177 85-370,-154 65-1110,-211 73-603,-1163 406 1,1490-637 1640,150-73 405,306-83 33,-42 4 0,67-9 4,1-1 0,-1 0 0,0 0 0,1-1-1,-13-2 1,21 2 0,-1 1 0,1-1 0,0 1 0,-1 0 0,1 0 0,-1-1 0,1 0 0,0-1 0,0 1 0,0 0 0,-1 0 0,1 0 0,1-2 0,0 3 0,-1-2 0,0 1 0,1-1 0,-1 1 0,1-2 0,-1 2 0,1 0 0,0-1 0,0 0 0,0 0 0,0-1 0,0 1 0,1 1 0,-1-2 0,1 1 0,-1 0 0,1 1 0,0-2 0,0 2 0,0-2 0,0 2 0,1-2 0,-1 1 0,2-3 0,4-12 0,1 0 0,0 1 0,1 0 0,2-1 0,0 3 0,20-25 0,146-159 283,75-44 847,112-74 28,702-470-1,525-135-885,-1131 696-272,-82 54 14,-95 55 42,-97 55-41,-177 59 33,0 0 1,0 1-1,-1 0 1,1 0-1,0-1 1,0 1 0,-1 1-1,17 1 1,-23-1-34,-1 0 0,1 2 0,0-2 0,0 0 0,-1 1 0,1-1 0,0 1 0,0-1 0,0 0 0,0 0 0,-1 0 0,1 1 0,0 0 0,0 0 0,-1-1 0,1 1 0,-1 0 0,1-1 0,0 1 0,-1 0 0,0 0 0,1 1 0,-1-2 1,0 1-1,1-1 0,-1 1 0,0 3 18,0 0 1,0-2 0,-1 1 0,1 0 0,-1 1 0,0-2-1,0 1 1,-1 1 0,1-2 0,-1 1 0,-1 3-1,-14 19 30,-1-2-1,-2 0 1,-23 21-1,-150 130 106,-89 48 502,-80 42-406,-72 32 118,-211 104-2299,-704 326 1,955-540 755,89-58 1094,254-108 515,-105 26 0,147-44-393,2 0 0,-2-1-1,0 0 1,1 0 0,-1 0 0,0-1 0,0 0 0,1-1-1,-18-2 1,25 3-19,-1 0 1,0-1-1,1 0 0,-1 0 1,0 0-1,0 1 0,1-1 1,-1 0-1,1-1 0,-1 1 0,1 0 1,0 1-1,-1-1 0,1-1 1,0 0-1,0 1 0,0 0 0,-1-3 1,1 0 54,0 1 1,0-1-1,0 2 0,1-2 1,0 1-1,0-1 1,0 0-1,0 1 1,1 0-1,-1 0 0,3-7 1,6-11-8,1 0 1,1 0-1,1 1 1,30-37-1,151-159 193,110-65 829,86-41-1078,799-535-1344,54 71 1390,-868 567-74,-116 85 0,-241 126 0,0 1 0,25-7 0,-40 14 0,-1 0 0,0-1 0,1 1 0,-1-1 0,1 1 0,0 0 0,-2-1 0,2 1 0,-1 0 0,1 0 0,0 0 0,-1 0 0,1 0 0,-1 0 0,1 1 0,-1-1 0,1 0 0,-1 1 0,1-1 0,-1 1 0,4 0 0,-5 0 0,1 0 0,-1 1 0,0-1 0,1 1 0,-1-1 0,0 1 0,0-2 0,0 1 0,0 1 0,0-1 0,-1 1 0,1-2 0,0 2 0,-1-1 0,1 1 0,-1-2 0,1 1 0,-1 0 0,0 0 0,0 1 0,0-1 0,-1 2 0,-8 10 0,0 1 0,-19 16 0,-198 165 0,-166 95-298,-141 82-895,-111 56 695,-191 86-2296,-1682 779 1,2150-1138 2854,321-137 367,1-2 0,-86 20 1,126-36-391,1 1 1,-1-1-1,2 1 0,-2-1 1,1 1-1,-1-1 1,0-1-1,1 1 1,0-1-1,-10-1 0,13 2-5,1-1 0,-1 0 0,1 1 0,-1-1 0,1 0 0,0 0 0,0 0 0,0 0 0,0 0-1,0 0 1,0 0 0,0 1 0,0-1 0,0-1 0,1 1 0,-1-1 0,0 1 0,1 0-1,-1 0 1,1 0 0,-1 0 0,1 0 0,0 0 0,-1-3 0,2-5 164,1 1 0,0-1 0,0 0 0,1 0-1,-1 1 1,2 0 0,0 0 0,1 0 0,7-10 0,26-38 92,55-59 1,122-115 196,70-45 1460,689-533-997,71 59-924,-651 488-25,-64 55 0,-103 77 0,-166 102 0,-58 26 0,0 0 0,-1 0 0,1 1 0,0-1 0,0 0 0,0 0 0,0 1 0,-1-1 0,1 1 0,5 0 0,-7 0 0,-1 1 0,1-1 0,-1 0 0,1 1 0,-1-1 0,0 1 0,1-1 0,-1 0 0,1 1 0,-1-1 0,0 0 0,1 1 0,-1-1 0,0 1 0,0-1 0,0 1 0,1-1 0,-1 2 0,0-2 0,0 0 0,0 1 0,0-1 0,0 0 0,0 0 0,0 0 0,0 1 0,0-1 0,0 1 0,0 0 0,-1-1 0,1 1 0,0-1 0,0 1 0,-1-1 0,1 0 0,0 1 0,0-1 0,-1 1 0,1-1 0,-1 2 0,-6 7 0,1 1 0,-1-1 0,-12 11 0,-153 139 0,-112 66-116,-79 43-350,-1227 773 349,1320-889 691,80-63 1719,180-85-2221,-1 0 0,0 0-1,-1-1 1,2 0 0,-2 0-1,1 0 1,-24-1 0,33-2-72,1 0 0,-1 0 0,0 0 0,1 0 0,-1 0 0,1-1 0,-1 1 0,1 0 0,-1 0 0,1 0 0,-1-1 0,1 1 0,0-1 0,-1 1 0,1-1 0,0 0 0,0 0 0,0 0 0,0 0 0,0 1 0,0-1 0,0-1 0,0 1 0,0 0 0,0 0 0,1 0 0,-1-1 0,0 1 0,1 0 0,-1 1 0,1-3 0,0 2 0,-1 0 0,1 0 0,0 0 0,0 0 0,0-1 0,0-1 0,2-6 0,-1-1 0,2 0 0,0 2 0,0-3 0,0 2 0,2 1 0,0-1 0,7-9 0,18-27 0,56-62 0,121-110-406,86-48-1216,309-228 1161,756-477 1,-1071 787 382,-91 75 58,-189 105 20,1-1 0,0 2 0,0-1 0,13-3 0,-20 6 0,-1-1 0,1 1 0,-1 0 0,1 0 0,-1 0 0,1 0 0,-1 0 0,1 0 0,-1 0 0,1 0 0,-1 0 0,1 0 0,-1 0 0,1 0 0,-1 0 0,1 0 0,0 0 0,-1 0 0,1 0 0,-1 0 0,1 0 0,-1 1 0,1-1 0,-1 0 0,0 0 0,1 1 0,-1-1 0,1 0 0,-1 0 0,1 0 0,-1 0 0,0 2 0,1-2 0,-1 1 0,0-1 0,0 1 0,1-1 0,-1 0 0,0 0 0,0 1 0,0-1 0,1 1 0,-1-1 0,0 1 0,0 0 0,-1 1 0,0 2 0,0-1 0,-1 1 0,1-1 0,-1 0 0,0 1 0,0-3 0,0 3 0,-4 2 0,-11 14 0,-24 21 0,-193 147 0,-156 80-298,-141 64-894,-2002 1032-1121,2055-1142 945,117-73 946,114-60 102,222-81 410,-1 0 1,-1-1-1,-41 5 0,65-12 3,0 0-1,0 0 1,-1 0-1,2 0 0,-1 0 1,-1 0-1,1 0 0,0-1 1,0 1-1,-1-1 0,1 0 1,-5-2-1,8 2-58,-1 0-1,0 0 1,0 0 0,0 0 0,0 1-1,0-1 1,0 1 0,0-1-1,0 0 1,0-1 0,1 1 0,-1 1-1,1-2 1,-1 1 0,1 0 0,-1 0-1,1 1 1,0-1 0,-1-2-1,1 0 1,1-4-1,0 0 1,1 0-1,0 1 0,0-1 0,1-1 1,0 2-1,0-1 0,6-8 0,17-23-33,53-60 0,110-105 483,76-57 1450,67-44-1454,534-400-1316,46 44-1025,-468 354 1543,-59 53-961,-84 68 1186,-103 79 996,-191 103-859,0 0 0,0 0 1,1 1-1,-1 0 0,1 0 0,10-3 1,-18 5-31,1 0 0,-1 0 0,1 0-1,0 0 1,-1 0 0,1 0 0,-1 0 0,1 0 0,-1 0 0,1 0 0,-1 0 0,1 0 0,-1 0 0,1 2 0,-1-2 0,1 0 0,-1 0-1,1 1 1,-1-1 0,1 0 0,-1 0 0,1 1 0,-1-1 0,0 0 0,1 0 0,-1 0 0,1 1 0,-1-1 0,0 1 0,0-1 0,1 1 0,-1-1-1,0 0 1,0 0 0,1 1 0,-1-1 0,0 1 0,0-1 0,0 1 0,0-1 0,0 0 0,0 0 0,0 1 0,0-1 0,0 2 0,0-2-1,0 1 1,-5 9 175,0-2-1,-1 1 1,0 0 0,1 0-1,-2 1 1,-1-2-1,-8 8 1,-163 150 251,-91 58-196,-227 153 1082,-964 565 0,1433-925-1202,-277 141 42,293-152-165,1-3 0,-1 2 0,0-1 0,-17 3 0,27-6 0,1-1 0,-1 0 0,1 1 0,0-1 0,-1 0 0,0 0 0,0 0 0,1 0 0,-1 0 0,0 0 0,1 0 0,-1-1 0,0 1 0,0-1 0,1 1 0,-1 0 0,1-1 0,-1 1 0,1-2 0,-1 1 0,1 0 0,0 1 0,0-1 0,0 1 0,-1-2 0,1 1 0,0 0 0,0 0 0,0 0 0,0-1 0,0 0 0,0 2 0,1-1 0,-1-1 0,0 2 0,1-2 0,-1 1 0,1-1 0,0 0 0,-1 1 0,1-9 0,0 3 0,0 0 0,1-2 0,1 2 0,-1 0 0,1-2 0,1 3 0,6-16 0,11-19 0,35-51 0,31-29 356,137-148 1,130-97 450,-319 333-798,321-314 251,-262 253 778,-92 94-1027,0 0 0,0-1 1,-1 0-1,1 1 1,0-1-1,-1 0 0,1 0 1,-1 1-1,1-1 0,-1 0 1,0 0-1,1-1 0,-1 2 1,0-1-1,1 1 0,-1 0 1,0-1-1,0-1 0,0 0 1,-1 2-10,-1 0-1,1 0 1,0 0 0,0 0-1,0 0 1,-1 0 0,1 0-1,0 0 1,0 0 0,0 0 0,0 0-1,-1 0 1,1 0 0,0 1-1,0-1 1,0 1 0,0-1 0,-1 2-1,-146 66-1,-131 68-499,-103 46-1498,-869 347-1399,961-421 3376,227-87 18,-69 15 0,121-33-13,0-2 0,0 2 1,0-2-1,-1 0 1,2 0-1,-16-1 1,24 0 27,0-1 0,0 1 0,0 0 0,0-1 0,0 1 0,0-1 0,1 0 0,-1 0 0,0 0 0,0 1 0,1-1 0,-1 0 0,1 0 0,-1 0 0,2 0 0,-2 0 0,1 1 1,0-2-1,0 1 0,0 0 0,0-1 0,0 1 0,0-1 0,0 1 0,0-1 0,0 1 0,1-1 0,-1 1 0,1-1 0,0 0 0,-1 1 0,1-1 0,0 1 0,0 0 0,0-1 0,0 0 0,1 1 0,0-4 0,1-5 153,1 0-1,0 0 1,1 2-1,-1-2 1,2 1-1,9-14 1,46-58 651,-42 57-758,197-242 599,14 7 0,13 10 0,428-343 1,-618 549-195,2 4 1,71-40 0,-122 77-438,0 0 0,0 1 0,0 0 0,0 0-1,-1-2 1,2 3 0,-1-1 0,0-1 0,1 2 0,-1-1-1,1 0 1,5 0 0,-8 1-28,-1 1 0,0-1 0,0 0 0,0 0 0,1 0 0,-1 1 0,0-1 0,1 0-1,-1 0 1,0 1 0,0-1 0,1 0 0,-1 1 0,0-1 0,1 0 0,-1 1 0,0-1 0,0 1 0,0-1 0,0 0 0,1 0 0,-1 0 0,0 1 0,0-1 0,0 2 0,0-2-1,0 0 1,0 1 0,0-1 0,0 0 0,0 0 0,0 1 0,-10 24-34,-4-5 35,0 0 0,-34 34 0,-50 39 0,85-80 0,-198 171-327,-9-7 0,-270 164-1,365-267 878,115-67-492,-1-1-1,-23 7 0,34-13-57,0 0-1,-1 0 1,1 0-1,-1 0 1,1 1-1,0-1 1,-1 0-1,1 0 1,-1 0-1,1 0 1,-1 0-1,1 0 1,-1 0-1,1 0 1,-1 0-1,1 0 1,-1 0-1,1 0 1,0 0-1,0 0 1,0 0-1,-1 0 1,1-1-1,-1 1 1,1 0-1,0 0 1,-1 0-1,1 0 0,-1 0 1,1 0-1,0-1 1,-1 1-1,1-1 1,0-2-1,0 2 0,0 0-1,1-1 1,-1 2 0,1-2 0,-1 1-1,1-2 1,0 2 0,0 0 0,-1 0-1,1 0 1,0-1 0,2-1 0,35-39 1,2 2 0,2 2 0,55-39 0,-95 75 0,218-160-383,66-24-1146,-22 36 847,351-150-1,317-59-110,-687 283 793,-211 66 0,2 1 0,63-6 0,-92 15 0,1-1 0,-2 1 0,2 0 0,0 1 0,12 1 0,-17-1 0,-1-1 0,1 1 0,0 0 0,-1 0 0,1 0 0,0 1 0,-1-1 0,0 0 0,0 1 0,0-1 0,0 0 0,4 4 0,-3-1 0,-1 0 0,0 1 0,0-2 0,0 2 0,0-1 0,-1 1 0,0 0 0,0-2 0,0 2 0,-1-1 0,0 2 0,0-2 0,0 0 0,-1 1 0,0-2 0,-2 10 0,-5 14 0,-1 2 0,-1-3 0,-27 49 0,-111 150-59,-80 50-179,-68 41 56,-542 445 0,-433 191-93,1248-936 275,51-34 0,57-37 0,209-121 0,194-91-504,187-73-1515,132-41 1184,1264-496-2058,53 133-454,-1622 594 3275,-162 62 989,-304 79-740,1 1 0,-1 2-1,57-4 1,-89 10-112,1 0-1,1 0 1,-1 1 0,0-1-1,0 0 1,0 2 0,0-1-1,0 1 1,0-2-1,0 2 1,4 2 0,-7-2-20,0 0 1,0-2 0,0 2-1,0-1 1,0 1-1,0 0 1,-1-1 0,1 1-1,0 0 1,-1 0-1,0 0 1,0 1 0,0-2-1,0 1 1,0 0 0,1 4-1,-1 3 31,-1 0 0,0-1 0,-1 0 0,0 1 0,0 0 0,-2 0 0,1-1 0,-1 1 0,0-1-1,-6 9 1,-16 33-76,-62 87 0,-109 119 381,-63 53 1142,-1161 1117 82,1064-1112-1605,41-50-4,49-57-12,55-56 13,56-54 3,138-88 92,0 1 0,-2-1 1,-25 9-1,43-18-30,-1 0-1,0 1 1,0 0 0,0-1-1,0 0 1,0 1-1,0-1 1,1 0 0,-1 0-1,0 0 1,-4-1-1,6 1-37,-1 0 0,1-1 0,0 1 0,0 0 0,-1 0 0,1-1-1,0 1 1,-1 0 0,1 0 0,-1 0 0,1-1 0,0 1-1,-1-1 1,1 1 0,0-1 0,-1 1 0,1-1 0,0 1 0,0-1-1,-1 1 1,1-1 0,0 1 0,0 0 0,0 0 0,0-1 0,0 0-1,0 1 1,0-1 0,0 1 0,0-2 0,2-5 22,1-1 0,-1 1 0,2-1 1,0 2-1,0-3 0,1 3 0,8-11 0,97-109-46,69-46 287,69-40 857,65-34-1043,597-392-1080,65 78 1028,-703 433-139,-74 49-269,-179 72 341,0 0 0,0 1 0,1 0 0,32-4 0,-49 9 18,0 0 0,1-1 0,-1 2 0,-1-1 0,1 0 0,1 0 0,-1 1 0,0 0 0,0 0 0,1-1 0,-1 0 0,4 4 0,-5-3 0,-1 0 0,1 0 0,-1 0 0,1 0 0,-1 1 0,0-2 0,0 2 0,0-1 0,0 1 0,0-1 0,0 0 0,0 1 0,0 0 0,-1-2 0,1 2 0,-1-1 0,1 3 0,-1 3 0,0 0 0,0 0 0,-1 0 0,0 0 0,-1 1 0,0-2 0,0 1 0,-1 1 0,-5 6 0,-13 25 0,-55 74 0,-100 104-63,-67 51-190,-65 42 91,-735 573-298,-99-91-356,943-669 660,79-56 156,118-65 15,-1 0 1,0-1 0,0 0 0,1 0-1,-1-1 1,0 1 0,1 0-1,-1 0 1,-1 0 0,-3 0-1,7-2-3,0 1-1,-1 0 0,1 0 0,0-1 0,-1 1 1,1 0-1,0 0 0,-1-1 0,1 1 0,0 0 1,0-1-1,0 1 0,-1 0 0,1-1 0,0 1 1,0 0-1,0 0 0,0 0 0,0-1 0,0 1 1,0 0-1,-1 0 0,1 0 0,0-1 0,1 1 1,-1-1-1,0 1 0,0 0 0,0-1 0,0 1 1,0-1-1,0 1 0,0 0 0,0-1 0,1 1 1,-1 0-1,0-1 0,0 1 0,1 0 0,-1-1 1,0 1-1,1-1 0,8-10 339,-1-1 0,21-19 1,110-95-10,96-58-186,93-50 468,95-43-895,1041-572-1883,87 119 572,-1263 618 1211,-232 91 267,75-17 1,-122 36 94,1 0 0,1 0 0,13 1 0,-22 1 33,1 0-1,-1 0 0,0 0 0,0 0 1,-1 0-1,1 0 0,1 0 0,-1 1 1,0-1-1,0 1 0,0 0 1,0 0-1,0 0 0,3 1 0,-4 0 6,0-1 0,0 0 0,0-1 0,0 2 0,-1-1 0,1 0 0,0 0 0,-1-1 0,1 1 0,-1 0 0,1 2 0,-1-2 1,0 0-1,0 0 0,0 1 0,0-1 0,0 0 0,0 0 0,0 1 0,0 0 0,-1 4 92,-1 1 1,0 0-1,0 0 1,-1-1-1,-5 9 1,-14 19-11,-2 1 1,-50 52-1,-169 150 20,-133 79 390,-126 69-839,-707 461-1967,-46-44 2324,752-500 14,111-76 158,114-79-157,108-67-53,123-68 0,46-12 0,1 1 0,-1-1 0,0 0 0,0 0 0,0 0 0,0 1 0,0-1 0,0 0 0,0 0 0,0 0 0,0-1 0,0 1 0,0 0 0,0 0 0,0 0 0,0-1 0,0 1 0,0-1 0,0 1 0,-1 0 0,1 0 0,1 0 0,0-1 0,-1 0 0,1 0 0,0-1 0,0 1 0,0 1 0,0-1 0,0 1 0,0-1 0,0 0 0,0 0 0,0 0 0,0 1 0,0 0 0,1-1 0,-1 0 0,0 0 0,1 1 0,-1-2 0,1 1 0,0 0 0,25-32 0,94-75 0,91-51 179,98-44 538,86-32-186,690-354 1310,35 62-1926,-843 413 85,-86 46 0,-178 63 0,0 2 0,0-1 0,1 0 0,-1 2 0,1 0 0,19-1 0,-32 3 0,1 0 0,-1 0 0,0 0 0,1 0 0,-1 0 0,0 1 0,1-1 0,-1 1 0,0-1 0,0 1 0,0-1 0,0 1 0,0 0 0,0-1 0,1 0 0,-1 1 0,0-1 0,0 1 0,1 3 0,-1-3 0,0 1 0,0-1 0,-1 0 0,1 0 0,-1 1 0,1 1 0,-1-2 0,0 1 0,0-1 0,1 1 0,-2-1 0,1 2 0,0-1 0,-1 2 0,-4 9 0,0 2 0,-1-3 0,0 1 0,-2 1 0,0-2 0,-15 18 0,-135 147 0,-88 56-127,-73 44-380,-1470 1046 348,1573-1187 159,78-59 0,100-58 0,32-19 0,8-4 0,53-36 0,104-67 0,90-54 82,93-51 246,84-39-299,1986-950-316,-2089 1073 220,-96 48 51,-214 76 16,2 0 0,-2-1 0,2 3 0,-1 0 0,1-1 0,-1 2 0,18 0 0,-31 1 0,1 0 0,0 1 0,-1-1 0,1 0 0,-1 0 0,1 0 0,-1 1 0,1-1 0,-1 1 0,1 0 0,-1 0 0,0 0 0,1-1 0,-1 1 0,0 0 0,0 0 0,0-1 0,-1 2 0,3 0 0,-2 0 0,0 0 0,-1-1 0,1 0 0,0 3 0,-1-3 0,0 1 0,1 1 0,-1-3 0,0 2 0,0 2 0,0-3 0,-1 1 0,1 0 0,-1 2 0,-5 14 0,-1-2 0,-1-1 0,-1 1 0,0-1 0,-21 26 0,-144 153 0,-95 54-110,-80 34-329,-493 314 271,-37-39 50,509-335-97,66-45-642,77-49 642,75-46 215,140-77 48,-1 2 1,1-3-1,-16 5 0,27-9-34,1 0 1,0 1 0,-1-1-1,1 0 1,0 0-1,-1 0 1,1 0-1,0 0 1,-1 1-1,1-1 1,-1 0-1,1 0 1,0 0-1,-1 0 1,1 0 0,0 0-1,-1 0 1,1 0-1,-1 0 1,1 0-1,0-1 1,-1 1-1,1 0 1,-1 0-1,1 0 1,0 0-1,-1-1 1,1 1-1,0 0 1,-1 0 0,1 0-1,0-1 1,0 1-1,-1 0 1,1 0-1,0 0 1,0 0-1,-1-1 1,1 1-1,0 0 1,0 0-1,-1 0 1,2-3 109,0 0 0,0 0 0,0 2 0,1-2 0,-1 1 0,1-1 1,-1 0-1,1 3 0,0-2 0,3-3 0,27-27 94,37-28 0,126-91-218,93-51 171,91-49 513,103-41-982,880-438-2157,63 109 2534,-1069 492-211,-110 56 99,-229 70 33,-1-2 0,2 1 0,-1 2 0,0 1 0,0-1 0,30 2 0,-44 0 0,0 0 0,-1 0 0,0 1 0,1 0 0,0-1 0,-1 1 0,1-1 0,-1 1 0,1-1 0,-1 1 0,1 1 0,-1-1 0,0 1 0,1-1 0,-2 1 0,1-1 0,0 0 0,0 1 0,-1 0 0,1-1 0,0 1 0,-1 1 0,1-3 0,-1 2 0,0 2 0,0-3 0,0 2 0,0-2 0,0 1 0,0 4 0,-1 5 0,0-1 0,0 1 0,-2 0 0,0 0 0,0 0 0,-1-1 0,-1 1 0,0-2 0,-6 12 0,-96 165 0,-64 64 76,-58 54 230,-677 705 1084,-121-86-1492,781-730-703,61-60 604,150-110 201,-53 28 0,82-49 79,-1 0-1,2 1 1,-2-1-1,0 0 0,0 0 1,0-1-1,-10 2 1,15-3-56,1 0 0,-1 0 1,0 0-1,0 0 0,1 0 0,-1 0 1,0 0-1,0 0 0,1 0 1,-1-1-1,0 1 0,1 0 1,-1 0-1,0-1 0,1 1 1,-1-1-1,1 1 0,-1 0 0,0 0 1,1 0-1,-1-1 0,1 1 1,-1-1-1,0-1 0,1 2 16,-1-2 0,1 0 0,-1 0 0,1 1-1,0 0 1,0-1 0,0 1 0,0 0 0,0-1 0,0 1-1,1-1 1,-1 0 0,0 2 0,2-4 0,3-9 38,1 1 1,0 0-1,1 0 1,13-17-1,44-47-134,-40 50 85,233-236 1388,28 13-600,562-387-1229,-575 463 428,393-188 0,-534 299-15,163-55 0,-279 111 0,12-3 0,52-12 0,-73 19 0,0 2 0,1-1 0,0 0 0,-2 1 0,2 0 0,-1 0 0,1 0 0,-1 0 0,0 1 0,0 0 0,1 0 0,-1 1 0,10 3 0,-12-4 16,-1 1 1,1 1 0,-1-1-1,1 0 1,-1 0 0,-1 1-1,1-1 1,0 1 0,-1-1-1,1 2 1,-1 0 0,0-2-1,0 1 1,0 1-1,0-1 1,-1-1 0,0 2-1,2 6 1,0 3 120,-2 0 1,0-1-1,-1 1 0,-1 16 1,-2 10-98,-4 0 1,-1-2-1,-2 1 0,-22 50 1,-86 145 190,56-134 81,-5-2-1,-5-3 1,-133 134 0,94-122-341,-7-3 1,-179 121-1,249-190 29,-2-3 0,-71 35 0,117-64 0,-2-1 0,1 2 0,0-1 0,-1 0 0,1 0 0,0-1 0,-12 1 0,17-2 0,-1 0 0,1 0 0,-1 0 0,1 0 0,-1 0 0,1-1 0,-1 1 0,1 0 0,0 0 0,-1 0 0,1 0 0,-1 0 0,1 0 0,0 0 0,-1 0 0,1-1 0,-1 1 0,1 0 0,0-1 0,-1 1 0,1 0 0,0 0 0,0 0 0,-1-1 0,1 1 0,0 0 0,0-1 0,0 1 0,-1-1 0,1 1 0,0-1 0,0 1 0,0 0 0,0-2 0,0 2 0,0-1 0,0-1 0,1-1 0,0-2 0,0 4 0,0-2 0,0 1 0,0-2 0,1 2 0,3-7 0,13-14 0,1-1 0,32-30 0,128-107 0,95-54-388,90-40-1162,80-29 459,357-174-2299,447-171 3261,-869 456 129,-97 56 0,-241 102 0,1 0 0,59-10 0,-92 23 0,0 1 0,-1-1 0,1 1 0,10 1 0,-16 0 0,0 0 0,0 0 0,-1 1 0,1-1 0,-1 2 0,1-2 0,0 1 0,-1 0 0,1 0 0,-2-1 0,1 1 0,4 2 0,-4-1 0,-1 0 0,1-1 0,-1 0 0,0 0 0,0 1 0,1-1 0,-1 0 0,-1 1 0,1 0 0,0-1 0,0 0 0,-1 1 0,1 0 0,-1-1 0,1 1 0,-1 2 0,0 2 0,0-2 0,-1 2 0,1 0 0,-1 0 0,-1-2 0,-2 10 0,-10 16 0,1-3 0,-4 2 0,-19 26 0,-118 145 136,-57 44 407,-109 95-273,-17-13 0,-17-11 0,-16-16 0,-417 261 0,523-396-1236,53-48 724,184-104 242,0 3 0,0-5 0,-34 11 0,58-20 10,0 0 0,0-1 0,2 1 1,-2-1-1,0 0 0,0 0 0,0 1 0,0-1 0,0 0 0,0-1 0,0 1 0,0 0 1,0 0-1,-3-1 0,5 1 4,0-1 0,0 0 0,0 1 0,0-1 0,1 0 0,-1 0 0,0 0 0,1 1 0,-1-1 0,1 1 0,-1-1 0,1 0 0,-1 0 0,1 1 0,-1 0 0,1-1 0,0 0 0,0 0 0,-1 0 0,1 0 1,0 0-1,0-1 0,0 1 0,0 0 0,0 0 0,1 1 0,1-10 127,1 2-1,1-1 1,0 2 0,-1-1 0,2 0-1,11-14 1,18-19 11,54-52-1,107-81 33,665-493 147,83 84-945,-698 461-106,-54 39 540,-164 73 180,-1 1 0,0 1 0,32-5 0,-52 11 36,-1 1 1,-1 1-1,1-1 1,1 1 0,-1-1-1,0 2 1,1-1-1,-2 0 1,1 1-1,0 0 1,1 1-1,-1-2 1,8 5-1,-11-4 6,1 1-1,0 0 0,-1-1 1,0 1-1,1 1 0,-1-2 0,0 2 1,0-1-1,0 0 0,-1 1 1,1-1-1,-2 1 0,2-2 1,-1 2-1,0 0 0,0 0 0,0-1 1,-1 1-1,1 0 0,-1 0 1,0-1-1,0 5 0,-1 7 11,0 1 1,-1-1-1,-1 0 0,1 0 0,-2 1 0,-11 21 1,-52 88-127,-17 9 370,-141 166 0,-133 106 156,-2-39-569,-28-36 141,356-307-24,-36 21 0,66-43-4,0 1 1,0-1 0,0 0-1,0 0 1,0 1 0,0-1 0,-1-1-1,1 1 1,-1 0 0,0 0-1,1-1 1,-1 0 0,1 1-1,-1-1 1,0 0 0,-2 0-1,4 0 6,1 0 0,0-1 0,-1 1 0,1 0 0,0 0 0,0 0 0,0 0-1,-1-1 1,1 1 0,0-1 0,0 1 0,0-1 0,0 1 0,0 0 0,-1 0-1,1 0 1,0-1 0,0 1 0,0-1 0,0 1 0,0-1 0,1 1 0,-1 0-1,0-1 1,0 1 0,0-1 0,0 1 0,0 0 0,1-1 0,13-22 222,25-17 142,1 3-1,61-46 0,-73 60-336,362-257 311,23 22 1,-221 147-341,-53 42 0,-134 67 0,0-1 0,-1 1 0,1-1 0,1 2 0,-1-1 0,1 0 0,0 1 0,7 0 0,-12 1 0,-1 0 0,0 0 0,0 0 0,0 0 0,0 0 0,1 1 0,-1-1 0,0 0 0,0 0 0,0 0 0,0 0 0,0 0 0,0 1 0,0-1 0,0 0 0,0 0 0,0 1 0,0-1 0,0 0 0,0 1 0,0-1 0,0 0 0,0 1 0,0-1 0,0 0 0,0 0 0,0 1 0,-1-1 0,1 0 0,0 0 0,0 0 0,0 0 0,0 0 0,-1 0 0,1 0 0,0 1 0,0-1 0,0 0 0,-1 0 0,1 0 0,0 1 0,0-1 0,-1 0 0,1 0 0,-29 22 0,-92 48 0,-17-2-216,-5-4-1,-1-7 1,-4-5-1,-4-6 0,0-4 1,-289 43-1,248-61 279,-1-7 0,-214-3-1,363-15 40,-1-1-1,2-3 0,-1 0 0,0-1 0,-48-14 1,76 15-72,1-1-1,0-1 1,1 1 0,-1-2 0,2 1 0,-1-2 0,-12-9 0,18 11-21,0-1 1,1 0-1,0 0 1,0 0-1,1-1 0,1 1 1,0-2-1,0 1 1,1 0-1,-6-20 0,5 9 66,1 1-1,1-2 0,1 0 0,2 1 1,0 0-1,2-1 0,1 1 0,0-1 1,2 1-1,9-25 0,4-4 129,3 1-1,3 1 1,33-51-1,81-103-541,-18 52-837,189-181-1,190-102-340,607-325 1120,-837 597 398,-67 43 0,-183 107 0,1 0 0,2 0 0,35-12 0,-55 22 0,-1 0 0,1-1 0,-1 1 0,1 0 0,0 0 0,-1 0 0,1 0 0,-1 0 0,1 0 0,0 0 0,-1 0 0,1 0 0,-1 0 0,1 0 0,0 0 0,-1 0 0,1 0 0,-1 0 0,1 0 0,0 0 0,-1 0 0,1 0 0,-1 0 0,1 1 0,-1-1 0,1 0 0,-1 1 0,0-1 0,0 0 0,1 1 0,-1-1 0,1 0 0,-1 1 0,1 0 0,-2 0 0,1 1 0,0 0 0,0-1 0,0 0 0,-1 1 0,1 0 0,-1-1 0,1-1 0,0 3 0,-1-2 0,0 0 0,0 0 0,-1 3 0,-16 16 0,0 1 0,-43 34 0,-146 108 0,-104 59-209,-88 39-630,-1013 527-804,1009-601 628,-720 240 1,801-334 604,258-77 277,-97 15-1,148-29 159,0-1 0,0 1 0,0-2-1,-1 0 1,1-1 0,-25-3 0,35 3 24,0-1-1,0 1 1,0 0 0,0 1 0,0-1 0,0 0 0,0-1 0,1 0 0,0 1 0,0-2-1,-1 2 1,1 0 0,0-1 0,-1 0 0,1-1 0,1 1 0,-1 0 0,0 0-1,1-1 1,-1 0 0,1 1 0,0 1 0,0-2 0,0 0 0,0 0 0,1 1 0,-1-1-1,1 0 1,0 1 0,0-2 0,0 3 0,1-6 0,2-9 4,0-1 0,2 1 0,1 0 0,0 0 0,0 0 0,14-18 0,114-168-53,92-76 139,82-68 420,66-45-673,960-833-1154,-404 479 500,59 68-97,-803 569 605,-161 94 369,1 0 1,38-12-1,-61 24 6,1 1 0,0-1 0,0 2 0,0-1 0,1 1 0,-1 0 0,3 0 0,-6 0-84,0 0-1,0 0 1,0 0 0,0 0 0,0 0-1,0 0 1,0 0 0,0 0 0,0 1-1,0-1 1,0 0 0,0 0 0,-1 1-1,1-1 1,0 1 0,0-1 0,0 1-1,-1 1 1,1-2 0,1 2 0,-1 1 43,0-1-1,-1 2 1,1-1 0,0-1 0,-1 0 0,0 3 0,0-3 0,0 1 0,0 1 0,-1-2 0,1 1 0,-1 0 0,0 0 0,-3 5 0,-6 19 691,-1-1 0,-28 44-1,-53 61 472,-86 79-1137,-87 54 299,-89 44-862,-78 26-1791,-95 35 210,-18-20-1,-978 471 1,1117-635 1885,94-61 964,264-107-589,-2-2-1,-65 14 1,105-26-66,0-2 1,-1 1-1,1-1 1,0-1 0,-1 0-1,1 0 1,0 0-1,-1-1 1,-11-2-1,18 1-97,1 1 0,-1-1 0,1 1 0,-1 0-1,2-1 1,-1 1 0,0-1 0,0-1 0,0 2-1,1-1 1,-1-1 0,1 1 0,-1-1 0,1 1-1,0-1 1,0 1 0,0-1 0,2 1 0,-2-1-1,1 0 1,0 0 0,0 0 0,0 0-1,0 0 1,0-1 0,1 2 0,0-5 0,0-8 368,1-1 1,0 1-1,2 0 0,0 1 1,0-1-1,12-23 1,12-21-53,39-64 0,89-118-128,63-67 722,60-60-1356,1189-1372-6537,-1084 1331 6607,-37 60-972,-65 85 1090,-77 86 679,-167 148-212,60-38-1,-92 66-151,1-3 0,0 2 0,-1 0 0,1 3-1,9-6 1,-14 6-83,0-1-1,0 1 0,0 0 0,0 0 0,0 0 0,-1-1 0,0 1 0,1 0 1,0 0-1,0 0 0,0 0 0,0 0 0,0 1 0,0-1 0,0 0 1,0 0-1,-1 1 0,1-1 0,0 0 0,0 0 0,0 0 0,-1 1 1,1-1-1,0 1 0,1 0 0,-1 2 8,0-3 1,-1 0-1,1 2 1,0 0-1,-1-1 1,1 0 0,-1 1-1,0 0 1,0-1-1,1 0 1,-1 1-1,0 0 1,0-2-1,-1 5 1,-8 34 167,-50 96-201,-48 56 472,-84 115 1230,-399 473 1,398-564-2085,-12-8-1,-9-8 0,-433 315 1,254-254-370,-633 321-1,791-469 682,66-44 746,155-63-603,1-2 0,-1 1 0,0-1 0,0-1-1,0-2 1,-19 3 0,29-3-19,1 1 0,-1-1 1,1-1-1,-1 1 0,0 0 1,0-1-1,0 1 0,1-1 0,-1 0 1,0 1-1,1 0 0,-1 0 1,2-1-1,-2-1 0,1 0 0,0 1 1,0-1-1,-1 0 0,1 1 1,0 1-1,0-2 0,1-1 0,-1 1 1,0 0-1,-1-2 0,1-1 17,0 1 1,1-2-1,1 1 0,-1 0 0,0 1 1,1-2-1,0 2 0,0-1 0,0 0 1,1 0-1,2-9 0,4-9 490,2 0 0,1 0 0,21-33 0,91-128 0,66-61-702,72-63-425,78-61-275,73-51-1960,650-568 2044,84 83 782,-850 704-160,-83 74 102,-193 116 34,0 1 0,1 1 0,0 1 0,36-10 0,-53 17 0,-1 0 0,1 1 0,0-1 0,0 1 0,0 0 0,0 0 0,-1 0 0,1 0 0,0 0 0,0 1 0,4 0 0,-5 0 0,-1-1 0,0 1 0,1-1 0,-1 0 0,0 1 0,0-1 0,0 1 0,0 0 0,0 0 0,0 0 0,0 0 0,-1 0 0,1 1 0,0-2 0,-1 1 0,1-1 0,0 2 0,-1-2 0,1 1 0,0 3 0,0 4 0,-1 1 0,0 0 0,0 0 0,-1 0 0,0-1 0,-1 1 0,0-1 0,0 1 0,-1-1 0,-5 9 0,-20 45 0,-44 67 0,-106 141-74,-80 65-222,-81 59 182,-74 36-48,-65 14-462,-69 2-1709,-69 5 1276,-421 211-1207,-48-58 1282,448-285 823,92-74 223,120-72 175,118-60 655,105-49-165,95-37 1295,85-27-1487,22 0-522,0 0 1,0 0-1,0 0 0,-1 0 1,1 0-1,0 0 1,0 0-1,0 0 1,0 0-1,-1 0 0,1-1 1,0 1-1,0 0 1,0 0-1,0 0 0,0 0 1,-1 0-1,1 0 1,0 0-1,0 0 1,0-1-1,0 1 0,0 0 1,0 0-1,0 0 1,0-1-1,0 1 1,0 0-1,0 0 0,0-1 1,0 1-1,0 0 1,0 0-1,0-1 1,0 1-1,0 0 0,1 0 1,-1 0-1,0-1 1,0 1-1,0 0 1,0 0-1,0 0 0,1 0 1,-1-1-1,0 1 1,8-6 589,0-2 0,1 1 0,-2 2 0,15-9 0,106-63 151,71-37-756,64-24 381,244-113 570,751-268 0,-1002 435-671,-74 34 839,-164 45-1063,-1 2 0,2 0 0,-2 2 0,25-1 0,-38 2-56,-1 0 0,0 1 0,0-1 0,1 1 0,-1-1 0,0 1 0,1-1 0,-1 0 0,4 3 0,-6-2 0,0 0 0,0-1 0,0 1 0,-1-1 0,1 2 0,0-1 0,0 0 0,0 0 0,0-1 0,0 1 0,0 0 0,-1 0 0,1 0 0,0 1 0,-1-2 0,1 2 0,-1 1 0,1-1 0,-1 3 0,-1-1 0,1 0 0,-1 1 0,1-2 0,-1 1 0,-1 0 0,1 0 0,-1 0 0,0 0 0,1-1 0,-6 7 0,-11 17 0,-1-3 0,-32 34 0,-120 99 0,-85 36-62,-74 24-187,-254 128-1942,-1162 514 0,1525-765 1960,84-37 231,85-38 120,52-19-109,-1 0 1,1 1 0,0-1-1,0 0 1,-1 0-1,1 0 1,0 0 0,0 0-1,-1 0 1,1 1-1,0-1 1,0 0 0,0 0-1,0 0 1,0 0-1,0 0 1,-1 0 0,1 0-1,0 0 1,-1 0-1,1 0 1,0 0 0,0 0-1,-1-1 1,1 1-1,0 0 1,0 0 0,-1 0-1,1 0 1,0 0-1,0 0 1,-1-1 0,1 1-1,0 0 1,0 0-1,0 0 1,-1-1 0,1 1-1,0 0 1,0 0-1,0 0 1,14-17 1203,158-104-839,-148 104-387,868-508 2774,-699 423-2753,5 8-1,374-127 1,-530 206-10,0 3 0,1 1 0,81-13 0,-120 24 12,0 0-1,1 0 1,-2-1-1,1 1 1,0 1 0,0-1-1,0 0 1,0 0-1,0 2 1,4 0-1,-6-1 9,-1 0 0,0 0 0,0 0 0,0 0 0,0-1 0,-1 1-1,1 0 1,0-1 0,0 2 0,-1 0 0,1-2 0,-1 1 0,1-1 0,-1 2-1,1-1 1,-1 0 0,0 0 0,1-1 0,-1 2 0,0 0 0,0-1 0,0 0-1,0 0 1,-1 0 0,1 1 0,0-2 0,0 0 0,-1 3 0,1-2 0,-1 0 0,1 0-1,-2 1 1,-4 11 112,1-2 0,-2 1-1,-1 0 1,-12 16 0,-51 50 885,-148 126-780,-20-11-1118,221-179 799,-202 155 14,-8-9-1,-292 156 0,498-306 69,5 0 0,0-2 0,1 3 0,-22 16 0,35-21 0,13-8 0,98-33 537,-36 11-44,690-182-1544,14 54 507,-726 143 508,-1 0-3,2 0 0,-2 3-1,62 0 1,-107 6 39,0 0 0,0 0 0,0 0 0,0 1 0,0-1 0,-1 0 0,0 0 0,1 2 0,0 0 0,-1-1 0,1 0 0,-1 1 0,1-1 0,3 4 0,-6-4 0,0 0 0,0 0 0,0 0 0,0 0 0,-1 0 0,1 0 0,0-1 0,-1 1 0,1 1 0,-1-1 0,0 0 0,1 0 0,-1 0 0,0 1 0,0-1 0,0 0 0,0 4 0,-1-2 0,1 0 0,-1 0 0,0 0 0,0-1 0,0 1 0,-3 6 0,-5 5 0,-2 1 0,0-2 0,0-1 0,-26 26 0,-71 49 0,99-79 0,-1355 927 609,1325-911-609,57-34 0,36-18 0,98-42 0,95-32-261,97-26-783,943-251 783,-903 282 261,-65 25 1,-76 28 1,-198 38-1,76-5-1,-111 10 0,1 1 0,-2 1 0,2-1 0,-1 2 0,-1 0 0,19 4 0,-26-6 0,1 1 0,0 0 0,-1 0 0,1 0 0,-1 1 0,1-1 0,-1 0 0,0 0 0,1 2 0,-1-2 0,0 2 0,0-2 0,-1 1 0,0 0 0,1 0 0,-1 1 0,0-2 0,1 1 0,-1 0 0,0 1 0,0 0 0,-1-1 0,1 0 0,0 1 0,-1-1 0,0 3 0,0 5 0,-1-1 0,0 0 0,-1 0 0,0-2 0,-1 3 0,0-1 0,1 0 0,-11 14 0,-48 70 0,59-90 0,-75 97 289,-5-4 0,-4-3 0,-134 113 0,47-67 289,-219 135 0,355-249-578,60-39 35,-1 0 1,42-20-1,37-12 214,210-66 0,128-6-1644,640-71 1109,-1042 185 286,-2-1 0,1 1 0,0 1 0,0 2 0,38 3 0,-71-2 0,0 1 0,0-1 0,0 0 0,0 0 0,0 1 0,0 0 0,0 0 0,0 1 0,0-1 0,-2 0 0,2 0 0,-1 1 0,1-2 0,-1 1 0,3 4 0,-3-3 0,-1 0 0,0-1 0,0 0 0,0 0 0,0 1 0,-1 0 0,1 1 0,0-2 0,-1 0 0,1 0 0,-1 2 0,0-2 0,0 1 0,0 0 0,0-1 0,-1 5 0,-1 3 0,-1-2 0,-1 3 0,0-2 0,-1 1 0,0-2 0,-11 18 0,-19 19 356,-84 80-1,-59 33 585,131-118-879,-236 190-61,222-180 0,59-47 0,1-2 0,-1 1 0,0 2 0,2-2 0,-2 0 0,1 1 0,-1 0 0,1 0 0,0 1 0,0-2 0,0 0 0,0 1 0,0 2 0,1-4 0,0 2 0,0-2 0,0 0 0,0 0 0,0 0 0,1 0 0,-1 0 0,0 1 0,0-1 0,1 0 0,-1 0 0,0 1 0,0-1 0,1 0 0,-1 0 0,0 0 0,1 1 0,-1-1 0,0 0 0,1 0 0,-1 0 0,0 0 0,1 0 0,-1 0 0,0 0 0,1 0 0,-1 0 0,0 0 0,1 0 0,-1 0 0,25-3 0,104-30 0,-20 3 0,198-38-765,3 12-1,424-33 1,644 42-1647,-1333 47 2357,180 3 34,-217-3 31,46 7 522,-51-7-475,0 1 0,0-1 0,0 0 0,0 1-1,-1 0 1,1 0 0,0 0 0,-1 0 0,0 1 0,0-1 0,1 1-1,-1-1 1,0 0 0,3 2 0,-5-2-35,1 0 1,-1 0 0,0 0-1,1-1 1,-1 1-1,0-1 1,1 1 0,-1 0-1,0 0 1,0 0-1,0 0 1,0-1-1,0 1 1,0 0 0,0 0-1,0 0 1,0-1-1,0 1 1,-1 0 0,1-1-1,0 1 1,-1 0-1,1 0 1,0 0-1,-1-1 1,1 0 0,-1 1-1,0-1 1,1 1-1,-2 0 1,-4 5 238,1 0 0,-2-1 0,0 0-1,0 0 1,0 0 0,-10 5 0,-58 24 113,71-34-371,-60 27 119,-1-4-1,-3-3 1,-106 20-1,-222 13-980,240-43 570,0-5-1,0-6 1,0-7 0,-246-36 0,200 6 128,1-5 1,-379-129 0,473 133-2,-109-55-1,199 86 183,0-2-1,0 2 0,1-3 0,0 1 0,2-2 0,-15-14 1,23 20 51,0 0 1,1-1 0,0-1 0,0 2 0,2-2-1,-1 0 1,0 2 0,1-3 0,1 2-1,-1-1 1,1-1 0,1 1 0,0 1 0,0-12-1,3-3 40,0 1 0,2-1 0,0 0 0,2 0 0,0 1 0,2 0 0,16-29 0,96-138 724,-50 85-658,-70 103-177,7-11 0,0 1 0,-1 1 0,-1-1 0,0-1 0,-1 0 0,5-20 0,-9 29 0,0-1 0,0 1 0,0 1 0,0 0 0,0-1 0,0 1 0,-1-2 0,1 1 0,-1 1 0,0 0 0,0-1 0,1 0 0,-1 0 0,0 0 0,-1 0 0,1 2 0,0-1 0,-1-1 0,1 1 0,-2-2 0,0 1 0,-1 0 0,0 1 0,0 0 0,0-1 0,0 0 0,-1 1 0,1 0 0,1 0 0,-2 0 0,1 0 0,-1 1 0,1 0 0,-8 0 0,-24 2 0,-1 1 0,-48 9 0,-172 38 0,-93 30-581,-80 15-1742,-70 16 1156,-1676 296-4453,-15-83 3314,1869-278 2763,260-38-441,-299 37 2052,339-43-1907,-1 0 203,-36 0 0,55-2-179,-1 0-1,1 0 0,-1-1 0,1 1 1,-1 0-1,1-1 0,1 0 1,-2 0-1,1 0 0,0-1 0,0 0 1,0 0-1,-6-5 0,8 7-113,1-2-1,-1 0 1,0 1-1,1-1 1,0 0-1,-1 0 1,1 0 0,0 0-1,0 1 1,0-1-1,0-2 1,1 3-1,-1-2 1,1 2-1,0-1 1,-1-1-1,1 2 1,0-2-1,1 1 1,-1 1-1,1-6 1,2-2 288,0-1 0,0 3 0,1-2 0,5-10 0,9-7-66,0 0-1,2 0 1,1 2-1,31-30 1,112-88 768,-100 90-945,211-179-116,-225 186 0,-49 44 0,0 0 0,0 0 0,0 0 0,0 1 0,-1-1 0,1 1 0,0-1 0,-1 0 0,1-1 0,0 1 0,-1 1 0,0-1 0,1 0 0,-1 0 0,1 0 0,-1-1 0,0 2 0,0 0 0,0-1 0,0-1 0,0 1 0,0 0 0,0 0 0,0 0 0,0 0 0,-1 0 0,1 0 0,0 0 0,-1 1 0,0-3 0,-1 2 0,0 0 0,-1 0 0,1 0 0,0 0 0,0 0 0,0 1 0,-1-1 0,0 0 0,1 1 0,-1 0 0,1 0 0,-1 0 0,1 0 0,-5 0 0,-42 3 0,-1 1 0,-64 12 0,82-11 0,-344 57-294,-530 77-793,-119-60 1087,991-77 0,1 0 0,-1-1 0,1-1 0,0-1 0,-67-10 0,97 10 0,0 0 0,0 0 0,-1 0 0,1 1 0,0-1 0,-1 0 0,1-1 0,0 0 0,0 1 0,1-1 0,-1 0 0,0 0 0,1 0 0,-1 0 0,1 0 0,-1-1 0,-2-2 0,3 1 0,1 0 0,0 2 0,0-3 0,0 1 0,0 3 0,1-4 0,0 1 0,0 2 0,0-3 0,0 1 0,1 3 0,0-5 0,0 3 0,2-6 0,4-7 0,0-1 0,1 1 0,1-1 0,19-24 0,60-64 0,61-51-22,120-91-606,420-299 1,346-160-595,-1025 700 1222,-1 0 0,-1 0 0,17-14 0,-33 22 0,1 0 0,-1 1 0,2-1 0,-2 1 0,1 0 0,-8 5 0,-151 69 0,-95 41-343,-84 25-1030,-1666 536-151,1768-611 2764,77-29-930,154-36-310,1-1 0,0-1 0,0 1 0,-1-1 0,1-1 0,-20-1 0,29 1-2,0 0 0,1-1-1,-1 1 1,0-1-1,0 1 1,1-1 0,-1 1-1,0 0 1,1-1 0,-1 0-1,1 0 1,-1 0-1,1 0 1,0 0 0,0 0-1,0 0 1,-1 0 0,1 0-1,0 0 1,0 0-1,0-1 1,0 1 0,1 0-1,-1-1 1,0 1 0,1-1-1,-1 1 1,1-1-1,-1 1 1,1-1 0,0 1-1,0-1 1,0 1 0,0 0-1,0 0 1,0-3-1,2-5 77,0 1-1,1 0 0,0-1 1,1 2-1,6-14 0,67-92 1334,52-50-1055,45-53-197,1162-1548-2036,-1161 1509 1881,-39 60 0,-50 69 0,-81 120-15,-1-2 0,1 1 0,-3 1 0,2-2 0,2-8 0,-6 16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1,-31 18 357,-79 55 1077,-62 45-1077,-1427 890 565,1412-903-924,153-85 0,-60 23 0,90-42 0,0 0 0,1 2 0,-1-1 0,0-2 0,0 2 0,1-1 0,-2-1 0,1 0 0,0 1 0,0-1 0,0 0 0,0 0 0,-7-1 0,10 0 0,0 1 0,0-1 0,0 0 0,1 1 0,-1-1 0,0 0 0,1 0 0,0-2 0,0 3 0,-1-1 0,1 0 0,0 0 0,-1-1 0,0-1 0,-1 0 0,1-1 0,1 1 0,-1-1 0,1 0 0,-1 1 0,1-1 0,-1-7 0,1-9 0,1 1 0,1-1 0,1 1 0,7-25 0,47-142 0,49-56-396,369-596-1552,82 29 595,334-303 1353,-775 994 0,-111 113 0,1 1 0,0 0 0,-1-1 0,1 1 0,1 2 0,0-2 0,0 1 0,7-4 0,-13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0,-13 33 0,-4 0 0,-40 53 0,-87 87 108,-30 7 135,-8-5 0,-371 273 0,-489 235 325,695-488-568,330-188 0,1-1 0,-1 1 0,-24 5 0,38-13-3,1 1 0,0-1 1,0 2-1,-1-2 1,1 0-1,0 0 0,-1 0 1,1 0-1,0 0 1,-1 0-1,1 0 1,-2-2-1,3 1 1,0 1 1,0-1-1,0 1 1,0 0-1,0 0 0,1-1 1,-1 0-1,0 1 1,1 0-1,-1-1 0,0 0 1,1 1-1,-1-1 0,1 0 1,-1 1-1,1-1 1,-1 0-1,1 0 0,-1 0 1,1 0-1,-1-4 40,1 0-1,0 0 0,0 1 1,0-1-1,1-1 1,0 2-1,0 0 0,4-10 1,20-42 403,2 0 0,45-62-1,-56 91-416,418-604-609,44 15-285,-274 356 739,-200 255 131,566-714-1094,-442 565 875,-104 128 219,42-37 0,-61 59 50,-2 1 0,2 0 0,0-1 0,0 2 1,0-1-1,0 1 0,9-4 0,-13 6-32,0-1 0,0 1-1,0 0 1,-1 0 0,1 0 0,0 0-1,0 0 1,0 0 0,0 0 0,0 0-1,0 0 1,0 0 0,-1 0 0,1 0-1,0 1 1,0-1 0,0 0 0,0 0-1,-1 0 1,2 0 0,-1 1 4,0 0 0,0 1 0,0 0 0,-1-2-1,0 1 1,1 0 0,0 1 0,-1-1 0,1-1 0,-1 1 0,0 0 0,1 0 0,-1 2 0,0-3 0,0 1 0,0 2 0,0 5 109,0 1 1,-1-2 0,-1 0 0,1 3-1,-1-5 1,-7 19 0,-28 48 1342,36-70-1443,-75 126 672,-8-2 0,-103 115 0,132-177-703,-127 109 0,179-171 0,0 2 0,0-2 0,-1-1 0,1 1 0,1 0 0,-8 3 0,9-5 0,1 1 0,-1-1 0,0 0 0,0 0 0,0 0 0,0 0 0,0 0 0,1 0 0,-1 0 0,0 0 0,0 0 0,0 0 0,0 0 0,0 0 0,1 0 0,-1 0 0,0 0 0,0 0 0,0 0 0,0-1 0,-1 0 0,1-1 0,-1-1 0,0 0 0,0 2 0,1-2 0,-1 0 0,1 0 0,-1 1 0,1-1 0,0 0 0,0 0 0,1 1 0,-1 0 0,1-2 0,0 2 0,0-8 0,-1-22 12,1-1 0,3 0 0,1 0 0,9-34 0,51-133-310,156-295-931,47 14-359,99-88 1263,-297 481 325,-66 83-8,1 1 0,0 2 1,0-2-1,0-1 0,1 2 1,7-4-1,-12 7 10,1-1 0,-1 1 0,1 0 0,-1 0 0,1 0 0,-1 0 0,1 0-1,-1 0 1,1 0 0,-1 0 0,1 0 0,-1 0 0,1 0 0,-1 0 0,1 0 0,-1 0 0,1 0-1,-1 0 1,1 0 0,-1 0 0,1 0 0,-1 0 0,1 0 0,-1 0 0,1 0 0,-1 0 0,1 1 0,0 1 11,-1-2 0,1 0 1,0 1-1,-1 1 0,1-1 1,-1 0-1,1-1 0,-1 2 1,0-2-1,0 1 0,1 2 1,-1-3-1,0 1 0,0 1 1,-1 1-1,0 5 138,0 0-1,-1 2 1,0-3-1,-1 2 1,-7 13-1,-25 46 344,34-66-474,-164 238 1118,-25-12-526,163-196-612,-32 35 0,51-59 0,-1 0 0,1-1 0,-1 0 0,0 0 0,-17 8 0,15-11 0,8-8 0,4 0 0,0-1 0,0 1 0,1 0 0,0 1 0,0 0 0,0-2 0,4-2 0,17-25 0,2-1 0,58-55 0,78-54 0,-153 136 0,461-343-665,-349 274 434,3 3 0,161-67 0,-147 86 169,-116 46 56,-1 1 1,2-1-1,-1 5 1,31-7-1,-45 9 6,-1 0 0,1 0 0,-2 0 0,2 0 0,-1 0 0,1 0 0,-1 1 0,0 1 0,0 0 0,0-1 0,0 1 0,0 0 0,0-1 0,5 5 0,-8-4 0,0 1 0,0-3 0,-1 4 0,1-2 0,-1 0 0,0 1 0,0-1 0,-1 1 0,1-1 0,-1 0 0,1 2 0,-1-1 0,0 0 0,0-1 0,0 1 0,0 0 0,0 0 0,-1 0 0,0 0 0,0 1 0,0-2 0,0 1 0,-1 0 0,1 0 0,-2 5 0,-2 4 65,0 1 0,-1-1-1,0 1 1,-16 23 0,-42 48 722,2-16-734,-3-2 0,-4-4 0,-3-2 0,-4-2 0,-94 58 0,119-86-34,47-30-19,10-7 0,27-20 0,115-67-216,5 6 0,289-125 0,-257 140 0,4 7 0,262-61 0,-379 109 216,116-13 0,-182 30 0,-1 0 0,0 0 0,1 1 0,0 0 0,0 0 0,0 1 0,-2 0 0,2 0 0,0 0 0,-1 0 0,1 1 0,6 3 0,-10-4 0,-1 0 0,1 0 0,0 3 0,-1-3 0,0 2 0,1-1 0,-2-1 0,1 3 0,0-2 0,-1 1 0,1-2 0,-1 3 0,1-2 0,-1 1 0,0-1 0,0 2 0,-1-2 0,1 2 0,-1-3 0,1 3 0,-1-2 0,0 1 0,0 0 0,-2 5 0,-1 12 135,-2 0 0,0-1 0,-1 0 0,-2 0 0,0 0 0,-2 0 0,-18 26 0,-62 84-301,-109 118 0,125-159-236,20-22 289,-356 421 36,288-348 77,111-126 0,1 0 0,0 1 0,0 0 0,-8 20 0,17-33 0,1 0 0,0-1 0,-1 0 0,1 0 0,0 1 0,0 0 0,0 1 0,0-1 0,0 0 0,0-1 0,0 0 0,0 1 0,0 0 0,0 0 0,0 0 0,0 0 0,1-1 0,-1 0 0,0 1 0,1-1 0,-1 1 0,0 0 0,1 1 0,-1-2 0,2 1 0,-1 0 0,1-1 0,-1 1 0,1-1 0,-1 1 0,1-1 0,-1 0 0,0 0 0,1 0 0,-1 0 0,1 0 0,-1 0 0,1 0 0,0 0 0,-1 0 0,1-1 0,-1 1 0,2-1 0,30-10 0,-2 0 0,49-25 0,177-87 0,95-44-551,265-102-2033,928-283-1,-1264 469 2585,-85 32 0,-172 47 0,0-2 0,0 3 0,27-1 0,-49 4-1,1-1 0,1 1 0,-1 0 0,0 0 0,0 1 0,1-1 0,-1 1 0,0-1 0,0 0 0,-1 1 0,1 0 0,0 0 0,0 0 0,0 1 0,0-1 0,0 1 0,0 0 0,-1-1 0,4 2 0,-6-1 30,2 2 0,0-2 0,-1 1-1,0 1 1,1-2 0,-1 1-1,-1 0 1,1 0 0,0-1 0,-1 1-1,0 0 1,0 0 0,0 1-1,0-2 1,-1 1 0,-1 5-1,-2 10 461,-1 0 0,-1 0 0,-16 28 0,-38 56-80,56-92-432,-114 166 797,-158 180 0,-177 143-1784,-551 452 649,996-942 361,-30 24 0,34-30 0,20-15 0,218-161 0,-23 28-101,965-591-402,-914 589 850,-50 42 1043,-185 93-1303,0 2 0,1-1-1,44-7 1,-65 17-87,-1-1 0,2 1 0,-1 0 0,1 0 0,-2 1 0,1 0 0,1 0 0,-1 1 0,0 0 0,11 2 0,-15-2 0,0 0 0,0 0 0,-1 1 0,0-1 0,1 0 0,-1 1 0,1 0 0,-1-1 0,0 1 0,1 1 0,-1-3 0,0 2 0,-1 1 0,1-1 0,0 0 0,-1 0 0,1 0 0,-1 2 0,0-2 0,0 1 0,-1-2 0,1 2 0,-1-1 0,1 1 0,-1 4 0,1 4 0,-1 1 0,-1-1 0,-1 0 0,1 0 0,-1 1 0,-8 16 0,-13 31-35,-49 84 0,-50 59 236,92-154-43,-143 215 747,-9 18-367,172-265-538,-16 35 0,26-36 0,0-14 0,0-1 0,0 0 0,0 1 0,0-1 0,0 0 0,1 1 0,-1-1 0,0 0 0,1 0 0,-1 1 0,1-1 0,-1 0 0,0 0 0,1 0 0,-1 0 0,1 0 0,-1 1 0,1-1 0,-1 0 0,0 0 0,1 0 0,-1 0 0,1 0 0,-1 0 0,1 0 0,-1-1 0,0 1 0,1 0 0,-1 0 0,1 0 0,-1 0 0,1-1 0,12-3 0,-1-2 0,0-1 0,0 0 0,16-11 0,125-84 0,74-51-403,63-36-1211,525-308-708,32 50 1902,-644 355 420,-166 77 0,60-19 0,-92 33-2,-1-1 1,1 1-1,-1 0 1,1 0-1,0 1 0,-2 0 1,2-1-1,0 1 1,0 0-1,-1 1 0,1-1 1,7 2-1,-11-2 6,0 1-1,0-1 0,0 1 1,0 0-1,0-1 0,0 0 0,0 1 1,0 0-1,0 0 0,0 1 1,0-1-1,-1-1 0,1 0 1,0 1-1,-1 0 0,1 0 1,-1 0-1,1 1 0,0 2 28,0-2 0,-1 1-1,0 0 1,0 0 0,0 0-1,0 0 1,0-1 0,-1 1 0,-1 3-1,-3 10 250,-2 1-1,-1-1 0,1-1 1,-12 16-1,-82 109 71,-53 48-143,-53 45 624,-352 334-2065,-26-17-311,315-309 1545,53-54 0,88-69 0,104-91 0,22-20 0,8-6 0,14-10 0,0-1 0,26-17 0,142-87 0,83-50-105,1127-629-420,-1081 628 525,-47 38 353,-59 37 1056,-162 72-1232,53-15-1,-93 29-176,-2 3 0,1-1 0,1 0 0,-1 1 0,0 1 0,0-1 0,1 1 0,0 0 0,12 1 0,-18-1 0,-1 0 0,1 1 0,0 0 0,-1-1 0,1 1 0,-1 0 0,1 0 0,0-1 0,-1 1 0,0 0 0,0 0 0,0 1 0,0-1 0,0-1 0,1 2 0,-1-1 0,1 2 0,0 2 0,-1-5 0,0 4 0,0-2 0,0 3 0,-1-4 0,1 3 0,-1-1 0,0 0 0,0-1 0,0 1 0,-2 6 0,-2 6 0,-2 3 0,1-2 0,-2-1 0,-1 1 0,-18 26 0,-116 145 0,-74 53-61,-61 41-184,-503 427-1240,-43-51 92,658-536 1393,121-90 0,37-30 0,9-3 0,64-58 0,130-94 0,135-89-216,132-76-647,103-58 378,787-490-873,46 64 997,-1122 664 287,-230 117 74,76-24 0,-117 42 0,0 3 0,0 0 0,0-1 0,0 2 0,0-1 0,11 0 0,-16 1 0,1 0 0,-1 0 0,0 0 0,0 0 0,-1 1 0,1-1 0,0 0 0,0 1 0,0-1 0,1 0 0,-1 0 0,0 0 0,0 1 0,0 0 0,-1-1 0,1 1 0,0-1 0,0 1 0,0 0 0,0-1 0,-1 2 0,1-1 0,1 1 0,-1 2 0,-1 1 0,1-1 0,-1 1 0,0-1 0,-1 0 0,1 2 0,-1-2 0,0 1 0,0-2 0,-1 2 0,0-1 0,0 0 0,-3 7 0,-69 119 0,-354 454 2291,412-564-2355,-263 322 1339,-16-11-1,-386 332 1,-177 23-568,838-668-707,19-17 0,6-3 0,41-28 0,-35 25 0,141-90 0,92-53-186,85-39-559,75-34 235,673-331-1180,38 70 1763,-842 385-73,-218 79 0,76-16 0,-121 32 0,-2 1 0,2-1 0,0 1 0,-1 1 0,1-1 0,0 1 0,-1 1 0,14 0 0,-21 1 0,0-2 0,1 0 0,-2 0 0,1 1 0,0 0 0,0 1 0,0-1 0,0 0 0,0 0 0,-1 0 0,1 0 0,0 1 0,-1-1 0,1 1 0,1 2 0,-1-2 0,0 1 0,-1 0 0,0 0 0,0-1 0,0 2 0,-1-1 0,1 0 0,-1 0 0,0 0 0,0 0 0,0-1 0,0 7 0,-3 7 0,-1-1 0,-1 3 0,-1-4 0,-1 3 0,-15 24 0,-103 146 0,-72 50-35,-668 623 171,-106-84 52,729-606-188,75-64 0,154-99 0,1 1 0,-2-1 0,-27 10 0,41-17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1,0 0 0,0 0 0,0 0-1,0 0 1,0 0 0,0 0 0,-1 0 0,20-19 356,83-62 1277,74-41-1225,214-127 328,512-250 1,-795 447-1105,181-66 0,-272 112 367,0 1 0,2 1 0,-2 0 0,2 1 0,25-1 0,-39 4 0,-1 0 0,1 0 0,-1 0 0,1 0 0,-1 0 0,1 0 0,-1 0 0,0 0 0,0 1 0,1 0 0,-1 0 0,1 1 0,-1-2 0,0 2 0,0 1 0,0-2 0,-1-1 0,1 2 0,0 0 0,-1 0 0,5 5 0,-5-4 0,0 2 0,0-3 0,0 3 0,-1-1 0,0 0 0,0-1 0,0 2 0,-1-2 0,0 0 0,0 3 0,0-2 0,0 0 0,-1 0 0,0-1 0,0 2 0,-2 5 0,-6 12 0,-1-1 0,1 0 0,-3 1 0,-17 21 0,-111 130 51,-30 3-318,-347 277 0,-247 111-352,757-557 619,-57 40 0,37-26 0,-2-2 0,-37 23 0,64-41 0,5-4 0,14-11 0,510-320 445,-462 296-376,408-232 8,22 35 346,-455 217 75,2 3-1,1 2 1,60-15-1,-99 27-497,0 0 0,0 1 0,0 0 0,0 0 0,0-1 0,-1 1 0,1 0 0,0 1 0,0-1 0,0 0 0,0 0 0,0 0 0,0 1 0,-1 1 0,1-1 0,0 0 0,0 2 0,6 0 0,-7 0 0,0 0 0,-1 1 0,0-2 0,1 1 0,-1 1 0,0-2 0,0 1 0,0 1 0,-1 0 0,1-1 0,-1 1 0,0 0 0,0-2 0,-1 3 0,1-2 0,-1 7 0,0 7 84,-1 0 0,0 0 0,-2 1 1,0-2-1,-11 31 0,-45 82 447,57-124-530,-49 88-1,-83 114 0,-90 72 0,169-217 0,46-47 0,9-15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0,32-17 0,-23 10 0,946-510-1426,-855 466 1426,190-94 0,-257 130 0,53-17 0,-51 24 0,-35 8 0,0 0 0,0 0 0,0 0 0,0 0 0,-1 0 0,1 0 0,0 0 0,0 0 0,0 0 0,0 1 0,0-1 0,0 0 0,0 0 0,0 0 0,0 1 0,0-1 0,1 2 0,-1-2 0,-1 1 0,1 0 0,-1 0 0,1-1 0,-1 0 0,0 1 0,0 0 0,1-1 0,-1 1 0,0-1 0,0 1 0,0-1 0,0 1 0,0-1 0,0 1 0,0 0 0,0 1 0,0-2 0,0 1 0,0-1 0,-1 2 0,-14 25 0,-15 10 0,-2-1 0,-1-2 0,-2 0 0,-44 29 0,-123 92-370,-66 35-1108,-52 33 816,-53 25-508,-1655 943-3716,1765-1049 4843,-33 28 1550,195-106 127,-174 99 2482,-716 323-3175,785-390-2171,-1356 665 890,834-370-684,680-361 1215,41-23 409,11-3-326,14-7 152,2-4 27,2 0 1,-2-1 0,-1-1-1,30-16 1,21-11 218,-8 11-672,131-39 0,77 2 0,-138 40 0,3 5 0,181-6 0,276 19 0,-397 5 0,-37 0 0,195 3 0,-331-3 0,0 1 0,26 3 0,-45-5 0,-1 1 0,1 0 0,0-1 0,-1 1 0,0 0 0,1 0 0,-1 1 0,4-1 0,-6 0 0,1-1 0,0 1 0,-1-1 0,1 2 0,-1-1 0,1-1 0,-1 0 0,0 0 0,1 1 0,-1 0 0,0-1 0,1 1 0,-1 0 0,0 0 0,0-1 0,0 0 0,1 1 0,-1-1 0,0 0 0,0 0 0,0 3 0,-1-1 0,-1 1 0,1-1 0,0 0 0,-1 2 0,0-3 0,1 1 0,-1 1 0,0-2 0,0 2 0,-1-2 0,1 1 0,1-1 0,-6 4 0,-18 11 0,-2 1 0,-47 21 0,-69 21 0,86-37 0,-150 62 0,185-73 0,22-11 0,0 0 0,0 0 0,0 0 0,0 0 0,0 0 0,0 0 0,0 0 0,0 0 0,0 0 0,1 0 0,-1 0 0,0 0 0,0 0 0,0 0 0,0 0 0,0 0 0,0 0 0,0 2 0,0-2 0,0 0 0,0 0 0,0 0 0,0 0 0,0 0 0,1 0 0,-1 0 0,0 0 0,0 0 0,0 0 0,0 0 0,0 0 0,0 0 0,0 0 0,0 0 0,0 0 0,0 0 0,0 0 0,0 0 0,0 0 0,0 0 0,0 0 0,47-12 0,224-72-203,286-78-745,-191 80 268,4 15 0,399-30-1,-766 97 681,76-9 0,154 5 0,-226 4 2,1 1-1,0-1 1,0 2-1,-1-2 1,0 1-1,1 0 1,0 3 0,-2-2-1,11 4 1,-16-5 12,1 0-1,-1 0 1,0 0 0,0 0 0,0 0 0,0-1 0,0 2 0,0-1 0,0-1 0,0 1-1,0 0 1,-1 0 0,0 2 0,1-3 0,-1 1 0,1 0 0,-1 1 0,0-1 0,1 2-1,-1 0 41,-1-1-1,1 1 1,-1-1-1,1 1 1,-1-2-1,1 2 1,-1 0-1,-1 0 1,1-1-1,0-1 1,-1 2-1,0-1 1,-2 3-1,-12 11 121,0 0-1,-1-2 1,-1 1-1,0-2 1,-29 16-1,-110 54 856,113-62-949,-92 48-80,133-65 0,17-9 0,195-65 0,-9 7 0,430-84-1571,14 40-587,-112 38 1668,-5 33 588,-518 36-99,89 1-62,-90-1 99,0 2-1,0-1 1,1 0 0,-2 1 0,1-1 0,0 2 0,0 0-1,11 5 1,-16-5 52,1 0 0,-1-2 0,1 2-1,-1-1 1,-1 2 0,1-3-1,-1 4 1,1-2 0,-1 0 0,0 1-1,0-2 1,0 2 0,0 0 0,-1-1-1,0 1 1,1 0 0,-2-1 0,1 0-1,0 2 1,-1-2 0,0 1 0,0 0-1,-2 5 1,0 7 351,-1 3 0,-2-4 1,-9 29-1,13-43-439,-37 97 0,36-95 0,-3 22 0,5-24 0,0-1 0,0 1 0,1-1 0,-1 0 0,0 0 0,0 0 0,1 1 0,-1-1 0,0 0 0,1 0 0,-1 1 0,0 0 0,1-1 0,-1 0 0,1 2 0,-1-2 0,1 1 0,-1-1 0,1 0 0,-1 0 0,1 0 0,-1 0 0,1 1 0,-1-1 0,1 0 0,0 0 0,-1 0 0,1 0 0,0 1 0,-1-1 0,1 0 0,-1 0 0,1 0 0,0 0 0,-1 0 0,1-1 0,-1 1 0,0 0 0,1 0 0,-1 0 0,1 0 0,0-1 0,-1 1 0,1 0 0,0 0 0,17-6 0,0-2 0,-1 1 0,0 0 0,-1-2 0,27-18 0,-20 14 0,353-243-713,-14-21-41,-348 266 753,922-756-182,-697 568 116,-158 128 17,-78 69 50,-1-1 0,1 1 0,0-2 0,-1 2 0,1-2 0,-1 0 0,3-2 0,-5 6 0,0 0 0,0 0 0,-1 0 0,1-1 0,0 1 0,0 0 0,0 0 0,0 0 0,0 0 0,0 0 0,0 0 0,-1 0 0,1 0 0,0 0 0,0 0 0,0 0 0,0 0 0,-1 0 0,1 0 0,0 0 0,0 0 0,0 0 0,0 0 0,-1 0 0,1 0 0,0 0 0,0 0 0,0 0 0,0 0 0,-1 0 0,1 0 0,0 0 0,0 0 0,0 0 0,0 0 0,-1 0 0,1 0 0,0 0 0,0 0 0,0 0 0,0 0 0,-1 0 0,1 0 0,0 0 0,0 0 0,-21 8 0,-124 71 355,-31 15 476,145-80-699,-1 0 0,-1-1 0,-56 13 0,81-23-118,1-2-1,-2 1 1,0-1-1,-14 0 1,21-1-15,0 0 1,1 0-1,-1 0 1,0 0 0,1 0-1,-1 0 1,0 0-1,1-1 1,-1 1-1,1-1 1,0 0 0,0 0-1,-1 1 1,1-1-1,0 1 1,-1-1-1,1 0 1,0 0-1,0 0 1,0-1 0,-1 2-1,1-1 1,0-1-1,1 1 1,-1 0-1,0 0 1,0 0 0,1-1-1,-1 1 1,0-2-1,0-2 1,1 0 0,-1 0 0,1 1 0,1-1 0,-1 0 0,1 0 0,0 0 0,1 2 0,-1-3 0,1 2 0,3-6 0,32-52 0,45-50 0,109-108 0,-12 13 0,-170 196 0,-1 1 0,10-19 0,-18 28 0,1-1 0,-1 2 0,1-2 0,-1 2 0,0-1 0,1-2 0,-1 2 0,0 0 0,0 0 0,0-1 0,0 2 0,-1-2 0,1 0 0,0 2 0,0-1 0,0 1 0,-1-1 0,1 1 0,0-1 0,-1 1 0,1-1 0,0 1 0,-1 0 0,1 0 0,0 0 0,-1 0 0,1-1 0,-1 1 0,1 0 0,-1 0 0,1 0 0,-1 0 0,1 0 0,-1 0 0,1 0 0,-1 0 0,0 0 0,-3 0 0,-1 0 0,2 0 0,-1 0 0,-1 0 0,1 1 0,0-1 0,-5 3 0,-62 19 0,-101 45 0,52-20 0,97-39 0,-26 11 0,-1-1 0,-72 15 0,116-33 0,0 1 0,1 0 0,-2-1 0,1 2 0,0-2 0,0 0 0,1 0 0,-2-2 0,-9 0 0,13 2 0,0-1 0,1 0 0,0 0 0,0 0 0,-1 0 0,1 1 0,0-3 0,0 1 0,-1 2 0,1-2 0,0 0 0,1 0 0,-1 1 0,0-3 0,1 4 0,-1-2 0,1-1 0,0 2 0,0-2 0,0 1 0,1 1 0,-1-2 0,0-3 0,-2-3 0,2 0 0,0-1 0,0 1 0,1 0 0,1-1 0,0 0 0,0 0 0,1 2 0,3-11 0,7-16 0,20-35 0,-22 48 0,164-284 0,-74 144 0,-88 140 0,19-43 0,-31 61 0,1 0 0,0 0 0,0 0 0,0 0 0,-1-7 0,0 10 0,0 0 0,0-1 0,0 1 0,-1 0 0,1 1 0,0-1 0,-1 0 0,1-1 0,-1 1 0,1 0 0,-1 1 0,1-1 0,0-1 0,-1 1 0,0 0 0,0 1 0,-1-1 0,-1 0 0,-1 0 0,1 0 0,0 0 0,-1 1 0,1-1 0,-1 1 0,2 0 0,-1 0 0,-1 0 0,1 0 0,-1 0 0,1 0 0,-1 0 0,1 1 0,0 0 0,-1 0 0,-4 2 0,-125 42 0,-292 111-964,-472 112-1,851-257 965,-539 116 0,571-124 0,0 0 0,-1-2 0,1 0 0,-1-1 0,1 0 0,-23-1 0,33 0 0,0 0 0,0-1 0,1 1 0,-1-1 0,0 0 0,1 1 0,-1 0 0,1-1 0,-1 0 0,1-1 0,0 1 0,1 0 0,-1 1 0,0-3 0,1 1 0,-1 1 0,1-1 0,0 0 0,0 0 0,0 1 0,0-1 0,1-1 0,-1 1 0,1 0 0,0-1 0,-1-4 0,0-5 0,1 1 0,-1-1 0,2 2 0,0-2 0,2-19 0,4-2 0,14-33 0,17-39 77,110-206 0,101-91 78,404-530-2493,-204 300 1013,-385 542 1325,-59 86 55,-1 3-1,0-3 1,-1 0-1,1 2 0,-1-2 1,2-5-1,-4 10-44,0 0 0,0-1 1,-1 1-1,1 0 0,0 0 0,0 0 0,-1 0 0,1 0 0,0 0 0,0 0 0,-1 0 0,1 0 1,0 0-1,-1 0 0,1 0 0,0 0 0,0 0 0,-1 0 0,1 0 0,0 0 0,-1 0 0,1 0 1,0 0-1,0 0 0,-1 1 0,1-1 0,0 0 0,0 0 0,-1 0 0,1 0 0,0 1 1,0-1-1,0 0 0,-1 1 0,-24 14 344,-656 389 573,354-234-738,-366 134 1,645-286 283,-52 14 0,93-31-431,-2 1 1,0 0-1,0-1 0,1 0 0,0 0 1,-18 0-1,24-2-44,0 1 1,1 0-1,-1-1 0,0 1 1,0-1-1,1 1 1,-1 0-1,0-1 0,1 0 1,-1 0-1,0 0 1,1 0-1,0 1 0,0-1 1,0 1-1,0-2 1,-1 1-1,1-1 0,0 1 1,0 0-1,0 0 1,0-1-1,0 1 0,1 1 1,-1-3-1,0 2 1,1-1-1,-1 1 0,1-1 1,0 0-1,-1 2 1,1-1-1,0-1 0,0 0 1,0 1-1,1-3 1,0-4 1,0-1 0,1 1 0,0-1 0,1 2 0,0-3 0,0 3 0,1-1 0,7-10 0,53-70 0,-52 73 0,579-675 175,-278 335-109,-89 96-66,-161 180 0,-61 78 0,0-1 0,-1-1 0,1 1 0,-1-1 0,1 2 0,-1-2 0,0 1 0,0 0 0,0-1 0,-1 2 0,1-2 0,-1 1 0,1-6 0,-2 7 0,1 1 0,0 0 0,-1-1 0,1 1 0,0 0 0,0 0 0,-1-1 0,1 1 0,-1 0 0,1 0 0,0 0 0,-1 0 0,1 0 0,-1 0 0,1 0 0,0 0 0,-1 0 0,1-1 0,-1 1 0,1 0 0,-1 0 0,1 0 0,-1 0 0,1 0 0,0 0 0,-1 0 0,1 1 0,-1-1 0,0 0 0,-27 10 0,-121 64 0,40-17 0,-119 56-96,-71 28-285,-68 22-286,-71 14-1620,-1518 444-1566,1617-537 3790,108-39 262,219-41-104,-1-3 0,2 1 1,-1-1-1,0 0 0,0-1 1,-1-1-1,2 0 0,-19-4 1,28 4-75,0 1-1,0-1 1,0 1 0,0-1 0,0 1 0,1-1-1,-1 0 1,0 0 0,1 0 0,-1 0 0,1-1-1,-1 0 1,2 1 0,-1 1 0,0-2 0,0 0-1,0 0 1,0 0 0,0 0 0,0 1 0,0 0-1,1-1 1,-1 1 0,1-1 0,0 0 0,-1 0-1,1 1 1,0 0 0,0-1 0,0 0 0,1 1-1,-1-2 1,1 0 0,2-8 261,2-1-1,-2 1 1,3 0 0,0 0-1,0 0 1,14-17-1,54-63 189,128-120-1,432-360 1954,39 25-2722,-630 512 368,-5 2-73,2 0 2,53-34 1,-82 61 1,-19 14 0,-38 30 0,-3-5 0,-87 52 0,117-74 0,-254 144-249,-123 47-751,-125 34-29,-113 23-2088,-78 4 1655,-2812 747-4949,3101-919 6660,330-75 428,-97 9 0,175-25-573,0 0-1,1-1 1,-1 0 0,0 0-1,0-1 1,1 0 0,-1-2-1,-23-4 1,35 7-27,1-3-1,-1 2 1,1 0 0,-1 0 0,1 0-1,0-1 1,-1 0 0,1 2-1,0-1 1,0-2 0,0 1 0,0 0-1,2 0 1,-2 1 0,0-1-1,1 0 1,0 0 0,0 0 0,0 0-1,0-1 1,0 0 0,0 2-1,0-2 1,1 1 0,0 0 0,-1-1-1,1 2 1,0-1 0,1-1-1,-1-3 1,4-5-3,0-1 1,0 2-1,0-2 0,2 1 1,0 0-1,1 0 0,16-18 1,114-120-75,401-319 1385,42 22 419,-442 343-1701,970-651 3573,-1052 721-2930,-53 32-747,-7 5-19,-33 18 30,-111 63-10,-93 42-386,-85 25-1157,-62 6 663,-778 216 0,-455-18 905,1322-304-93,256-43 25,-27 3-56,-2-2 0,-80 2 0,145-10 96,0-2-1,0 0 0,1-2 0,-1 1 0,1 0 1,-8-1-1,13 2 13,0 0 0,0 0 0,0-1 0,0 1 0,0-1 0,0 0 0,1 1 0,-1-1 0,0 1 0,0-1 0,0 1 0,1-1 0,-1 0 0,0 0 0,1 1 0,-1-1 0,1 0 0,-1 0 0,1 1 0,-1-1 0,1 0 0,0 0 0,-1 0 1,1 0-1,0 0 0,0 0 0,0 0 0,0 0 0,0 0 0,0 0 0,0 1 0,0-1 0,0 0 0,1 0 0,-1 0 0,0 0 0,1 0 0,-1 1 0,1 0 0,0-3 0,3-5 200,1 0-1,0 1 0,0 0 1,1-1-1,1 2 1,7-8-1,53-42 565,-62 51-711,394-263 2679,-313 215-2794,1046-592-897,-1043 594 950,-84 46 0,-8 3 0,-26 9 0,-125 39 0,-117 36-393,-91 14-1176,-1341 256-1601,1408-302 3983,258-45-709,-37 6-71,2-1 0,-88-1 0,150-8-50,1-2-1,0 1 1,-1-1-1,-13-1 1,22 2 32,-1-1 0,0 1 0,1-1 0,-1 1 0,0-1 0,1 0 0,-1 0 1,1 0-1,0 0 0,-1 0 0,1 0 0,0 1 0,0-1 0,0 1 0,0-2 0,0 1 0,0 0 1,0-1-1,0 1 0,0-1 0,1 1 0,-1 0 0,0 1 0,1-1 0,-1-1 0,1-1 0,0 3 1,-1-4-1,1-1 145,1 0 1,0 2-1,0-3 1,0 1-1,1 0 1,0 1-1,0 0 1,-1 0-1,2-1 1,0-1-1,4-1 1,42-49 2179,-43 49-1757,37-34-1329,-3 7-6080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0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11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11:5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11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652 995 24575,'1'-4'0,"0"-2"0,0 3 0,0-3 0,1 4 0,0-3 0,0 0 0,0 2 0,0-1 0,0-1 0,7-5 0,-1-1 0,84-134 0,23-35 0,-81 143 0,-22 29 0,-7 8 0,-12 23 0,-155 260 0,97-177 0,-263 401 0,311-483 0,-5 5 0,3 1 0,-17 33 0,35-62 0,0 0 0,1 0 0,-1 0 0,1 0 0,-1 0 0,1 0 0,-1-1 0,1 2 0,0-1 0,-1 0 0,1 0 0,0 0 0,0-1 0,0 2 0,0-1 0,0 0 0,0 0 0,1 0 0,-1 0 0,0 0 0,1 1 0,0 0 0,0-2 0,1 0 0,0-1 0,-1 1 0,1 0 0,-1 0 0,0 0 0,0-1 0,0 1 0,1 0 0,-1-2 0,1 1 0,-1 0 0,0 0 0,0 1 0,0-1 0,1 0 0,-1 0 0,1-1 0,26-22 0,-1-3 0,-2 2 0,38-55 0,-24 31 0,20-26 0,13-15 0,92-91 0,-157 174 0,0 0 0,2 1 0,-1 0 0,12-8 0,-19 13 0,1 1 0,-1 0 0,1 0 0,-1-1 0,1 0 0,-1 0 0,1 1 0,0-1 0,-2 1 0,2 0 0,0-1 0,3 1 0,-5 0 0,1 0 0,-1 0 0,1 1 0,0-1 0,-1 0 0,1 0 0,-1 1 0,1-1 0,-1 0 0,1 0 0,-1 1 0,1-1 0,-1 1 0,0-1 0,1 0 0,-1 1 0,1-1 0,-1 0 0,0 0 0,1 0 0,-1 0 0,0 1 0,0-1 0,0 1 0,1 0 0,0 5 0,-1-3 0,1 1 0,-1 1 0,0-1 0,-1 1 0,1-1 0,-3 8 0,-15 49 0,-3-2 0,-33 65 0,54-124 0,-335 628-1767,210-405 1880,-180 320-769,293-520 656,30-41 0,-8 8 0,646-736 382,-448 496-384,144-165 116,-277 334 333,-71 78-432,-1 0 1,1 0-1,0 1 1,0-1-1,0 0 1,1 0-1,-2 2 1,8-4-1,-11 5-15,1 0-1,-1-1 0,1 1 1,0 0-1,-1 0 1,1 0-1,0 0 1,-1 0-1,1 0 1,-1 0-1,1 0 1,0 0-1,-1 0 1,1 1-1,0-1 0,-1 0 1,1 0-1,-1 0 1,1 0-1,-1 0 1,1 0-1,-1 1 1,1-1-1,-1 1 1,2 0-1,-1 1 0,0-2 0,-1 1 0,1 2-1,0-1 1,0-1 0,-1 1 0,1 0 0,-1-1 0,1 0-1,-1 1 1,0 3 0,0 22 1,-2-1 0,-1 0 0,0 0 0,-19 51 0,16-52 0,-198 589 14,-37-2 9,71-187-16,153-373-7,18-42 0,-1-9 0,1-1 0,-1 0 0,0 0 0,0 0 0,1 0 0,-1 0 0,0 0 0,0 1 0,1-1 0,-1 0 0,0 0 0,0 0 0,1 0 0,-1 0 0,0 0 0,0 0 0,1 0 0,-1 0 0,0 0 0,0 0 0,1 0 0,-1 0 0,0-1 0,0 1 0,1 0 0,-1 0 0,0 0 0,0 0 0,0 0 0,1 0 0,-1-1 0,0 1 0,0 0 0,0 0 0,1-1 0,10-6 87,0-4 1,0 2-1,-1-1 0,0 0 0,-1-1 0,13-21 0,4-2 191,495-731-1252,-88-35 810,-380 706 164,-34 71 0,-19 23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2 0,0 1 0,-1 1 0,1 0 0,-1-1 0,0-1 0,0 2 0,0 0 0,-1 4 0,-19 119-45,-53 171-1,51-216-131,-600 1802-542,596-1821 719,23-48 2,3-16-2,0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 0 0,0 0 0,0 0 0,0 0 0,0 0 0,0 0 0,0 0 0,1-1 0,23-26 193,-19 21-109,239-340 1197,-199 280-1307,364-643-658,-326 540 684,154-290 0,-225 438 0,0 0 0,24-29 0,-35 49 0,0 0 0,0-1 0,-1 1 0,1 0 0,0 1 0,0 0 0,1-2 0,-1 2 0,0 0 0,0-1 0,0 0 0,0 1 0,1-1 0,-1 1 0,3-1 0,-4 1 0,1 0 0,-1 1 0,1-1 0,0 0 0,-1 0 0,1 0 0,-1 0 0,1 0 0,-1 1 0,0-1 0,0 0 0,0 1 0,1-1 0,-1 1 0,1-1 0,-1 0 0,0 0 0,1 2 0,-1-2 0,0 0 0,1 0 0,-1 0 0,0 0 0,0 1 0,0 0 0,0-1 0,0 1 0,1-1 0,-1 2 0,1 12 0,0 0 0,-1-1 0,-1 2 0,-5 22 0,-33 149 0,-28 83-432,-28 66-1297,-25 50 921,-629 1593-2709,641-1720 3189,-10 48 649,104-251 959,17-49-924,6-10 213,8-13 116,-2 2 0,1-4-1,-3 2 1,18-30 0,-27 41-608,136-221 2368,54-131-3333,-140 257 507,85-171 259,156-449 1,-104 0 121,-174 649 0,-66 295 0,40-194 0,-66 234-472,-30 81-1416,-191 493-303,-36-2 1403,53-133-693,185-462 1167,56-148 313,-17 55 348,52-131 346,3-16-681,0 0-1,0 0 1,0 0-1,0 0 1,0 0 0,1 0-1,-1 0 1,0 0-1,0 0 1,0 0-1,0 0 1,0 0-1,0 0 1,0 0-1,0 0 1,1 0 0,-1 0-1,0 0 1,0 0-1,0 0 1,0 0-1,0 0 1,0 0-1,1 0 1,-1 0 0,0 0-1,0 0 1,0 0-1,0 0 1,0 0-1,1 0 1,-1 0-1,0 0 1,0 0 0,0 0-1,0 0 1,0 0-1,1 0 1,-1 0-1,0 0 1,0 0-1,0 0 1,0 0 0,0 0-1,0 0 1,0 0-1,0 0 1,1 0-1,-1 0 1,0 0-1,0 0 1,0 0-1,0 0 1,0 0 0,0 0-1,0 0 1,0 0-1,0 0 1,0 0-1,12-13 404,-2-1 1,1 2-1,-1-1 0,-2-1 0,0-2 0,9-20 0,-4 9 116,132-284 521,-65 135 239,115-280-1448,29-59-1476,680-1187-364,-798 1533 1589,-94 149 406,2 2 0,0-1 0,22-20 0,-34 37 18,0 1-1,-1 0 1,1-1-1,0 0 1,1 2-1,-1-2 1,0 1-1,0 1 1,1-2 0,-1 1-1,2 0 1,-3 0-10,0 1 1,0 0-1,-1 0 0,1 0 1,0 0-1,0 0 1,0 0-1,-1 1 1,1-1-1,0 0 1,0 0-1,-1 0 0,1 1 1,0-1-1,0 1 1,-1-1-1,1 0 1,0 0-1,-1 0 0,1 2 1,-1-2-1,1 0 1,0 1-1,-1-1 1,1 1-1,-1-1 1,0 1-1,1-1 0,2 9 4,0-2-1,-1 0 0,0 2 1,-1-2-1,0 1 0,0 1 1,-1-2-1,0 1 0,-2 11 1,-27 172-10,-41 87-174,-36 75-519,-178 449-211,-31 2-87,21-54 66,253-635 1275,41-112-237,-1-1 0,0 1 1,0 0-1,1-1 0,0 2 0,0-2 0,0 0 0,0 0 0,1 6 0,-1-8-102,0 1 0,1-1 0,-1 0 0,0 0 0,1 0 0,-1 1 0,0-1 1,1 0-1,-1 0 0,0 0 0,1 0 0,-1 0 0,0 0 0,1 0 0,-1 0 0,1 0 0,-1 0 0,0 0 0,1 0 0,-1 0 0,1 0 1,-1 0-1,0 0 0,1 0 0,-1 0 0,0 0 0,1 0 0,-1 0 0,0 0 0,1-1 0,-1 1 0,0 0 0,1 0 0,-1-1 0,0 1 0,0 0 1,1 0-1,-1-1 0,0 1 0,0 0 0,1-1 0,-1 1 0,0-1 0,12-10 35,0-1-1,12-17 0,90-120-45,46-86 183,32-63 547,585-1059-885,-128-43-273,-535 1107 271,-28 73-470,-58 140 494,-16 41 121,36-69 1,-48 108 12,0 0 0,0 0-1,0 0 1,0 0 0,0 0 0,0 0 0,0-1 0,0 1 0,0 0 0,0 0 0,0 0 0,0-1 0,0 1 0,0 0-1,0 0 1,0-1 0,0 1 0,0 0 0,1 0 0,-1 0 0,0-1 0,0 1 0,0 0 0,0 0 0,1 0 0,-1 0-1,0-2 1,0 2 0,0 0 0,1 0 0,-1 0 0,0 0 0,0 0 0,0 0 0,1 0 0,-1 0 0,0 0 0,0 0-1,1 0 1,-1 0 0,0 0 0,0 0 0,1 0 0,-1 0 0,0 0 0,1 18 294,-16 66 525,-38 119 0,38-154-776,-93 298-157,-54 126-340,-51 102-322,-171 396-2415,-219 481 2742,256-625-1778,236-559 1664,80-193 469,-42 117 1893,71-177-1382,9-22 287,68-132 2076,-12 16-1793,92-154-836,49-79 458,792-1372-2694,-752 1315 2084,-22 47-342,-26 51-1025,-26 54 910,-29 62 0,51-47 2133,-185 238-1512,0 0 0,0 0 0,2 2 0,-1 0 0,9-9 0,-16 15-117,0 0 0,-1-1 0,1 1 0,0 0 1,-1-1-1,1 1 0,0 0 0,-1 0 0,1 0 1,0 0-1,0-1 0,0 1 0,-1 0 0,1 0 1,0 0-1,0 0 0,0 0 0,-1 0 0,1 0 1,0 0-1,0 0 0,-1 0 0,1 1 0,0-1 1,0 0-1,-1 0 0,0 0 0,1 0 0,0 1 1,-1-1-1,1 0 0,0 1 0,-1-1 0,1 0 1,-1 1-1,1-1 0,-1 1 0,1-1 0,-1 2 1,1-2-1,-1 0 0,1 0 0,-1 1 0,0 0 1,1-1-1,-1 1 0,0 0 0,0 0 0,0-1 1,0 0-1,0 1 0,1 1 0,1 9 58,-1 1-1,0 0 0,-1 0 0,0 0 0,-5 18 1,-31 144-105,-38 89-3,-43 90-8,-41 82-564,-44 70-1716,189-471 2228,-788 1976-778,668-1650-483,46-103 977,47-111 280,40-142 76,-1 0 0,1-2-1,-1 2 1,1-2 0,0 2 0,1-2 0,-1 3-1,1-2 1,0-1 0,1 5 0,-2-6 3,1-1-1,-1 0 1,0 0 0,1 1 0,-1-1-1,0 0 1,1 1 0,-1-1 0,1 0-1,-1 1 1,1-1 0,-1 0 0,1 0-1,-1 0 1,0 0 0,0 0 0,1 0-1,-1 0 1,1 0 0,-1 2 0,1-2-1,-1 0 1,1 0 0,0 0 0,-1 0 0,1 0-1,-1-2 1,1 2 0,-1 0 0,1 0-1,-1 0 1,1 0 0,-1 0 0,1 0-1,-1 0 1,1 0 0,-1-1 0,1 0-1,8-3 172,-1-2 0,-1 0 0,0 0 0,1 0 0,8-14 0,86-109 151,30-70 95,26-63 1289,404-833-2246,-65-27-3023,-242 535 2638,490-1026 585,-615 1357 544,-38 97 910,-87 152-1055,-1 1 1,1-1-1,0 1 1,9-8-1,-13 14-61,-1-1 0,0 1 0,0 0 0,0-1 0,1 1 0,-1 0 0,0 0 1,0 0-1,0 0 0,1 0 0,-1 0 0,0 0 0,1 0 0,-1-1 0,0 1 0,0 0 0,1 0 0,-1 0 0,0 0 0,1 0 0,-1 0 0,0 0 0,1 0 1,-1 0-1,0 0 0,1 0 0,-1 0 0,0 0 0,1 0 0,-1 0 0,0 0 0,1 0 0,-1 0 0,0 0 0,1 0 0,-1 0 0,0 1 0,0-1 0,1 0 0,-1 0 1,0 0-1,0 0 0,1 0 0,-1 0 0,0 0 0,0 1 0,1-1 0,-1 0 0,0 0 0,0 1 0,0-1 0,0 0 0,0 1 0,1-1 0,-1 0 0,0 1 1,0-1-1,0 0 0,0 1 0,1 11 270,-1 2-1,-1-1 1,0-1 0,-5 19 0,-41 179 136,-37 112-334,-38 92 246,-88 261-1160,-64 213-182,27-5 676,158-524-982,29-95 990,32-109 330,27-149 26,0-2 0,1 0-1,0 2 1,0-1 0,2 11 0,-2-16-17,0 0 0,1 0 1,-1 0-1,0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 0 0,0 0 1,0 0-1,0-1 0,0 1 1,10-14 429,0 1 0,13-26 0,66-145-31,33-97-119,28-82 866,18-65-1083,690-1910-1488,-737 1997 109,-27 87 980,-33 106 327,-46 120 45,-15 28-37,0 0 0,0 0 1,0 0-1,0 0 0,0 0 1,0 0-1,0 0 0,0 0 0,1 0 1,-1 0-1,0 0 0,0 0 1,0 0-1,0 0 0,0 0 1,0 0-1,1 0 0,-1 0 0,0 0 1,0 0-1,0 0 0,0 0 1,0 0-1,0 0 0,1 0 1,-1 0-1,0 0 0,0 0 0,0 0 1,0 0-1,0 0 0,0 0 1,1 0-1,-1 0 0,0 0 1,0 0-1,0 0 0,-21 91 1434,-37 114-1081,-38 99-186,-40 80 526,-842 1758-2101,811-1849 362,35-83 771,39-83 237,90-122 55,1-3 1,0 2 0,-2 0 0,1-2 0,0 1-1,-1 0 1,0 1 0,0-2 0,0 0-1,1 1 1,-1-1 0,-1 0 0,-4 1 0,8-2 1,0-1 0,0 0 0,0 0 1,0-1-1,0 1 0,1 0 0,-1 0 0,0 0 1,0 0-1,0-1 0,0 1 0,0-1 1,1 1-1,0 0 0,-1 0 0,0 0 1,1-1-1,-1 1 0,0-1 0,1 1 1,-1 0-1,0-1 0,1 0 0,-1 0 1,0 0-1,-1-3 114,0 2 0,0-3 0,0 1 0,0 1 0,1-2 0,-2-6 0,-3-25 65,1-55 1,5-121-207,4-82 260,4-70 780,0-67-1060,5-2187-2422,-14 2413 2234,0 181 208,-1-2 0,-10-40 0,11 64 3,1 1 1,-1-1-1,0-1 1,0 2-1,0 0 1,0-2 0,0 2-1,0-1 1,0 1-1,-1-1 1,-2-2 0,4 3 6,0 1 0,-1 0 1,0-1-1,1 1 0,-1 0 1,0 0-1,1 0 0,-1 0 1,0 0-1,0 0 1,1 0-1,-1 0 0,0 0 1,0 0-1,1 0 0,-1 0 1,0 0-1,0 0 1,1 0-1,-1 0 0,0 0 1,1 0-1,-1 0 0,0 1 1,1-1-1,-1 1 1,0-1-1,0 1 0,-8 6 187,1 0-1,0 0 0,0 2 1,1-1-1,1-1 0,-11 17 1,-79 125 146,-726 1033 1944,756-1100-2256,-283 346 1404,327-403-1289,-31 30 1,50-54-147,-1 3 0,1-2 0,-1 1 0,1-2 0,-1 1 0,-4 4 0,7-6 0,0 1 0,0-1 0,0 0 0,0 1 0,1-1 0,-1 0 0,0 0 0,0 0 0,0 0 0,0 0 0,0 0 0,1 0 0,-1 0 0,0 0 0,0 0 0,0 0 0,0 0 0,0-1 0,1 1 0,-1 0 0,0-1 0,-1 0 0,-1-1 0,1-2 0,0 2 0,1-1 0,-1 0 0,0-1 0,0 3 0,1-3 0,-1 0 0,1 2 0,0-2 0,1 1 0,-1-1 0,0-5 0,-5-52 0,4-3 0,12-108 0,18-68-66,107-531-281,30 0 322,-98 470-191,-49 211 165,-19 69 51,1 21 0,0 0 0,0 0 0,-1-1 0,1 1 0,0 0 0,0 0 0,0 0 0,0 0 0,0 0 0,-1 0 0,1 0 0,0 0 0,0-1 0,-1 1 0,1 0 0,0 0 0,0 0 0,0 0 0,-1 0 0,1 0 0,0 0 0,-1-2 0,1 2 0,0 0 0,0 0 0,-1 0 0,1 0 0,0 0 0,0 0 0,-1 0 0,1 0 0,0 0 0,-1 0 0,1 2 0,0-2 0,0 0 0,-1 0 0,1 0 0,0 0 0,0 0 0,0 0 0,-1 1 0,1-1 0,0 0 0,-1 0 0,-7 5 0,-1 3 0,2 0 0,-1-2 0,-11 17 0,-78 95 0,-47 60-276,-41 42-829,-1170 1325-638,1277-1457 1665,-97 80 1,166-161 118,0 1 1,-1-1-1,0-1 1,0 1-1,-14 5 0,24-11-21,0-1-1,-1 1 1,1-1-1,-1 1 1,0-1-1,1 0 1,-1 0-1,0 0 1,0 0-1,1 2 1,-1-2-1,0 0 1,0 0-1,1 0 1,-1 0-1,0 0 1,0 0-1,0 0 1,1 0-1,-1 0 1,0 0-1,0 0 1,1-2-1,-1 2 1,0 0-1,0 0 1,1 0-1,-1 0 1,0-1-1,1 1 1,-1 0-1,0-1 1,1 1-1,-1-1 1,1 0-1,-1 1 1,1-1-1,-1 1 1,1-1-1,-1 1 1,1 0-1,0-1 1,-1 0-1,1 1 1,0 0-1,0 0 1,-1-1-1,1-1 1,0 2-1,0-2 1,0-7 83,0 1 0,1-1 0,0 0 0,0 1 1,1-2-1,5-8 0,43-114 1791,39-58-1420,29-58-662,32-75-19,217-455-288,27 18 260,-270 540 235,-88 155 0,79-122 0,-96 165 0,-19 22 0,1 0 0,-1 0 0,0 0 0,0 0 0,0 0 0,0 0 0,0 0 0,0 0 0,0 0 0,0 0 0,1-1 0,-1 1 0,0 0 0,0 0 0,0 0 0,0 0 0,0 0 0,1 0 0,-1 0 0,0 0 0,0 0 0,0 0 0,0 0 0,1 0 0,-1 0 0,0 0 0,0 0 0,0 0 0,0 0 0,1 0 0,-1 0 0,0 0 0,0 0 0,0 0 0,0 0 0,1 0 0,-1 0 0,0 0 0,0 0 0,0 0 0,0 1 0,0-1 0,0 0 0,1 0 0,-1 0 0,0 0 0,0 0 0,0 0 0,0 0 0,0 0 0,0 0 0,0 0 0,0 0 0,0 0 0,1 0 0,-1 1 0,0-1 0,0 0 0,0 0 0,0 0 0,0 0 0,0 1 0,-1 5 0,1 0 0,-1 1 0,-1-3 0,-3 15 0,-39 94 34,-92 166-1,105-220 81,-401 643 864,-61-33-1052,470-642 74,-26 39 0,-82 81 0,128-145 0,0 1 0,0 1 0,0-3 0,1 2 0,-2-1 0,0 2 0,1-2 0,-1-1 0,0 1 0,-5 1 0,8-3 0,1 0 0,0 0 0,0 0 0,0 0 0,-1 0 0,1 0 0,0 0 0,-1 0 0,1 0 0,0 0 0,-1 0 0,1 0 0,-1 0 0,1 0 0,0 0 0,-1 0 0,1 0 0,0-1 0,0 1 0,-1 0 0,1 0 0,0-1 0,-1 1 0,1 0 0,0-1 0,0 1 0,0 0 0,-1 0 0,1 0 0,0 0 0,0-1 0,0 1 0,0 0 0,0-1 0,0 1 0,0-1 0,1-26 0,12-18 0,3 1 0,1 0 0,28-44 0,-36 69 0,96-180-292,550-859-1940,-491 823 2232,-20 50 0,-28 57 0,-104 117 0,1-2 0,0 3 0,2-2 0,16-8 0,-28 18-4,-1 0 1,1 0-1,0 1 1,0 0-1,0 0 1,0 0-1,0 0 1,0 1-1,5-1 1,-7 1 1,0 0 0,0 0 0,1 0 0,-1 0 0,1 0 0,-1 0 0,0 1-1,1-1 1,-1 0 0,0 0 0,0 1 0,1-1 0,-1 1 0,0 0 0,0-1 0,2 2 0,0 2 29,0-2 0,-1 1 0,0 1-1,0-1 1,1 0 0,-2 1 0,1 0 0,0-1 0,-1 1 0,0 1-1,0-4 1,0 10 0,3 12 276,-2 3-1,-3 45 1,-14 59 185,-16 47-160,-114 339-1,-125 153 327,250-626-654,-2 5 0,-23 81 0,45-127 0,0 0 0,-1 0 0,1 0 0,0 1 0,0-2 0,0 1 0,0-1 0,0 1 0,0 2 0,1 0 0,-1-3 0,0-1 0,0 0 0,1 0 0,-1 1 0,0-1 0,0 0 0,1 0 0,-1 0 0,0 0 0,0 0 0,1 0 0,-1 0 0,0 0 0,1 1 0,-1-1 0,0 0 0,1 0 0,-1 0 0,1 0 0,-1 0 0,0 0 0,1 0 0,-1 0 0,0 0 0,1 0 0,-1 0 0,0 0 0,1 0 0,-1 0 0,0 0 0,1 0 0,-1-1 0,0 1 0,1 0 0,-1 0 0,0 0 0,1 0 0,-1 0 0,0 0 0,8-6 0,-1 1 0,-1 1 0,1-2 0,7-7 0,295-311-28,-225 231-242,230-253-1166,463-504 1379,-582 649 57,-36 45 171,-135 135 57,1 1 0,42-29 0,-62 46-207,-1 1 0,1 1 0,0-3 0,0 3 0,0-1 0,10-1 0,-14 2-19,1 1 0,0 0 0,0-1 0,-1 1 0,1 0 0,0 0 0,0 0 0,0 0 0,-1 1-1,1-1 1,0 1 0,0-1 0,-1 0 0,0 0 0,1 1 0,2 0 0,-1 2-3,0 1 1,0-2-1,0 0 1,-1 1-1,1 1 1,-1-2-1,0 2 1,0 0-1,-1-1 1,0 0-1,1 1 1,-1 0-1,0-1 1,0 2-1,-1-2 1,1 6-1,2 18 1,-2 0 0,-6 53 0,-31 116 0,-157 471-859,-49-8-217,194-535 1033,-52 139 43,19-53 283,29-71 846,50-136-1091,-13 47 211,15-50-249,0-1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0-1,22-25 6,54-84-5,47-75 0,42-58-424,687-967-1693,-664 949 2117,-39 65 313,-120 160 312,48-44 1,-45 54-369,-30 25-252,-1-1 0,0 0-1,0 0 1,1 1 0,-1-1-1,1 0 1,0 0 0,-1 1 0,1 0-1,0 0 1,-1 0 0,1 0-1,3-1 1,-5 1-6,1 1 1,0-1-1,0 0 0,0 0 1,0 0-1,-1 0 0,1 1 0,0-1 1,0 1-1,0-1 0,-1 1 1,1-1-1,-1 1 0,0 0 0,1-1 1,-1 1-1,1-1 0,-1 1 0,1-1 1,-1 1-1,1-1 0,-1 1 1,1 1-1,0 2 2,1-1 0,-1 2 0,0 0 0,0-2 0,-1 1 0,0 5 0,-3 37-1,-2-2 0,-2 2 0,-20 59 0,21-86 0,-212 819-873,216-829 897,-130 497-248,-26-14 2676,147-458-2092,11-29-275,1-5-47,28-39-99,-7 4 90,69-100-29,44-60-330,42-55-991,903-1183-1105,-932 1258 2426,-131 156 0,0 1 0,1 1 0,33-24 0,-49 39 0,1 0 0,-1 1 0,0 0 0,0-1 0,0 1 0,0 1 0,1-1 0,-1 0 0,1 0 0,-1 1 0,1-1 0,0 0 0,-1 1 0,1 0 0,3-1 0,-5 2 0,0-1 0,1 0 0,-1 1 0,0-1 0,0 1 0,1 0 0,-1-1 0,0 1 0,0-1 0,0 1 0,0-1 0,0 0 0,0 1 0,0 0 0,0 0 0,0 0 0,-1 0 0,1 0 0,0 0 0,-1 0 0,1 0 0,0 1 0,2 7 0,0-1 0,-1 2 0,-1-1 0,0-1 0,-1 2 0,0 8 0,-1 28 0,-11 59 0,-80 284 258,72-321-199,-192 665 103,10-40-100,180-605-62,20-63 115,2-25-111,0 0 1,0 0-1,0 0 1,0 0 0,0 1-1,0-1 1,0 0 0,0 0-1,0 0 1,0 0-1,0 1 1,0-1 0,0 0-1,0 0 1,0 0 0,1 0-1,-1 0 1,0 0 0,0 0-1,0 0 1,0 0-1,0 0 1,0 0 0,0 0-1,0 0 1,1 1 0,-1-1-1,0 0 1,0 0-1,0 0 1,0 0 0,0 0-1,0 0 1,1 0 0,-1 0-1,0 0 1,0 0 0,0 0-1,0 0 1,1 0-1,-1 0 1,0 0 0,0 0-1,0 0 1,0 0 0,0 0-1,0 0 1,0 0-1,0 0 1,0 0 0,0 0-1,0 0 1,1 0 0,-1 0-1,0 0 1,0 0-1,0 0 1,0 0 0,0-1-1,0 1 1,1 0 0,4-5 144,0 0 0,0-1 0,0 0 1,3-6-1,164-280 87,-64 101-266,60-81-62,944-1273-2213,-972 1382 2305,-135 156 0,2 0 0,0 0 0,0-1 0,1 4 0,-1-2 0,2 0 0,-1 0 0,1 2 0,13-7 0,-21 10 0,0 1 0,1-2 0,-1 2 0,0 0 0,0 0 0,0 0 0,0 0 0,-1 0 0,2 0 0,-1 0 0,0 0 0,0 0 0,0 0 0,0 2 0,0-2 0,0 1 0,0-1 0,0 0 0,0 1 0,0-1 0,0 0 0,0 1 0,2 1 0,-1 0 0,-1-1 0,1 2 0,0-1 0,-1-1 0,0 1 0,1 0 0,-1 0 0,0 1 0,-1-1 0,0 1 0,2 3 0,0 14 0,0 0 0,-2-1 0,-1 2 0,-4 28 0,-38 160 0,-186 550-64,-67-11-1,66-254 730,-43-24-1,244-432-759,29-38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0,10-27 379,32-54 571,67-88-1,-108 165-951,149-210-160,54-61-484,1047-1192-2194,-1079 1293 2838,-149 151 0,0 3 0,51-35 0,-71 53 0,0-1 0,1-1 0,0 2 0,0-1 0,0 1 0,0 0 0,0 0 0,0 0 0,6-3 0,-8 4 0,-1 0 0,0 0 0,1 0 0,-1 0 0,0 0 0,1 0 0,-1 1 0,0-1 0,0 0 0,1 2 0,-1-2 0,0 1 0,0 0 0,1-1 0,-1 1 0,0-1 0,0 1 0,-1-1 0,1 0 0,0 1 0,1 2 0,1 2 0,0-2 0,-1 2 0,0-1 0,0 2 0,0-1 0,-1-1 0,0 2 0,0-2 0,0 2 0,-1-3 0,0 12 0,-2 20-18,-1-1-1,-11 43 1,-26 77 223,35-135-133,-88 274 298,-15-4 0,-182 335 0,176-428 2379,105-182-2200,12-21-411,22-36-276,51-72 138,45-57 0,39-44-373,682-811-1494,-663 834 2032,-137 153 165,52-40 0,-86 73-306,-1 1-1,2 1 1,0 0 0,0 0-1,-1 0 1,14-4 0,-20 9-25,-2-1 1,2 1 0,-1 0 0,1-1 0,-1 1 0,1 0 0,0 0 0,-1 0 0,1 0 0,-1 0 0,1 0-1,0 0 1,-1 0 0,1 1 0,-1-1 0,1 1 0,-1-1 0,3 1 0,-3-1 0,0 2 0,1-1 0,-1 0 0,1 1 0,-1-1 0,1 1 0,-1-1 0,0 1 1,0 0-1,0-1 0,0 1 0,0 0 0,0 0 0,0 0 0,-1-1 0,1 3 0,2 11 0,-2-2 0,0 1 0,-1 0 0,-3 23 0,-11 55-6,-54 176 1,-67 86-719,-261 461 2455,362-749-1355,29-51-376,5-15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0,0-1 0,0-1 0,0 2 0,0-2 0,8-8 0,307-282-15,-188 164-221,1086-967-1017,-1214 1094 1253,66-58 0,132-85 0,-196 142 0,0 1 0,2-1 0,-1-1 0,0 4 0,11-7 0,-18 9 0,-1 0 0,0 0 0,1 0 0,-1 0 0,1 0 0,-1 0 0,0 0 0,0 0 0,0 0 0,1 0 0,-1 0 0,0 0 0,1 0 0,-1 0 0,1 0 0,-1 0 0,0 0 0,1 0 0,-1 0 0,0 1 0,1-1 0,-1 1 0,0 0 0,0 0 0,0 0 0,0 0 0,0-1 0,0 1 0,0 1 0,0-1 0,0-1 0,0 1 0,-1-1 0,1 2 0,-1-1 0,0 0 0,1 1 0,-1-2 0,1 1 0,-1 2 0,0-3 0,1 2 0,-1-2 0,0 3 0,0 7 0,1-1 0,-2 1 0,0 0 0,0-1 0,0 0 0,-7 18 0,-20 47 64,-5-1 0,-47 76 0,76-142-42,-144 241 97,-217 271 0,-240 198-1194,574-681 1047,3-4-3,0-3 1,-58 51-1,71-72 31,15-8 0,-1 0 0,1 0 0,0 0 0,0 0 0,-1 0 0,1-1 0,0 1 0,0 0 0,0 0 0,0 0 0,-1-1 0,1 1 0,0 0 0,0 0 0,0 0 0,0-1 0,0 1 0,0 0 0,-1 0 0,1-1 0,0 1 0,0 0 0,0-1 0,0 1 0,0 0 0,0 0 0,0 0 0,0 0 0,0 0 0,0 0 0,0-1 0,0 1 0,0 0 0,1 0 0,-1-1 0,0 1 0,0 0 0,0 0 0,0-1 0,0 1 0,1 0 0,-1-1 0,7-14 0,3-2 0,11-14 0,236-315-187,26 0-13,-270 329 200,776-834 0,-646 725 304,-126 114 0,1-3 1,1 3-1,28-15 1,-44 25-284,1 0 0,-1 0 0,0 1 1,1 1-1,-1-1 0,0 0 0,0 0 1,1 1-1,-1-1 0,1 0 0,0 1 1,-1-1-1,1 1 0,0 0 0,5 1 1,-7 0-19,0 0 1,-1 1-1,1-2 1,0 1 0,0-1-1,0 1 1,-1 1 0,1-1-1,-1 1 1,1 0-1,-1-1 1,0 1 0,0-1-1,0 1 1,0 0-1,-1 0 1,1-1 0,0 1-1,-1 0 1,1-1 0,-1 1-1,1 0 1,-1-1-1,0 2 1,0 2 0,0 10 2,0 0 1,-1 1-1,0-1 1,-8 27-1,-27 70-12,34-107 6,-200 469 232,-47-16 0,66-173-345,121-209 90,44-61 23,20-22 0,30-40 0,70-68 0,67-53-313,61-41-941,1012-763-960,-967 781 2232,-58 52 54,-194 126-68,1-1-1,0 3 1,2 0 0,30-9-1,-52 18-6,0 0-1,-1 2 1,2-1-1,-1 0 1,1 0-1,-1 1 1,1-1-1,-1 1 1,0 0-1,0 0 1,1 0-1,-1 1 1,1-1-1,-1 1 1,1 0-1,-2 0 1,1-1-1,1 2 1,5 3-1,-6-2 23,-1-2-1,0 2 0,-1 1 1,1-1-1,0-1 1,-1 2-1,1 1 1,-1-3-1,0 2 1,-1 0-1,1-2 1,-1 3-1,0-1 1,0-1-1,0 2 1,0-3-1,-1 2 1,0 5-1,1 12 165,-2 1-1,-1-1 1,0 0-1,-10 33 1,-37 90 308,-10-7-91,-124 204 0,-119 117 655,226-346-989,34-50-66,-228 306 0,252-347 0,-24 20 0,23-28 0,19-13 0,-1 0 0,1 0 0,0 0 0,0 0 0,-1 0 0,1 0 0,0 0 0,0 0 0,0 0 0,-1 0 0,1-1 0,0 1 0,0 0 0,0 0 0,-1 0 0,1 0 0,0-1 0,0 1 0,0 0 0,0 0 0,0 0 0,-1-1 0,1 1 0,0 0 0,0 0 0,0 0 0,0-1 0,0 1 0,0 0 0,0 0 0,0-1 0,0 1 0,0 0 0,0 0 0,0-1 0,0 1 0,0 0 0,0 0 0,0-1 0,0 1 0,0 0 0,0 0 0,0 0 0,1 0 0,-1 0 0,2-8 0,0 2 0,1 0 0,0-1 0,6-6 0,48-68 0,79-83 0,-132 161 0,703-733-1733,59 48-1,-553 509 1734,-140 120 0,130-82 0,-195 136 0,-1 0 0,2 2 0,-2-2 0,2 2 0,-1 0 0,16-5 0,-23 8 8,0 0 0,0 0 0,0 0 0,0 0 0,0 0 0,0 0 0,0 0 0,0 0 0,0 0 0,0 0 0,1 0 0,-1 0 0,0 0 0,0 0 0,-1 1 0,1-1 0,0 1 0,0-1 0,-1 0 1,1 0-1,0 1 0,0 0 0,0-1 0,0 1 0,-1-1 0,1 2 0,0-1 0,-1-1 0,1 1 0,0 0 0,-1-1 0,1 1 0,-1-1 0,0 1 0,1 0 0,-1 0 0,0 0 0,0 0 0,1 2 0,0 3 152,-1 1 0,0 1 1,-1-1-1,1 0 0,-2 1 1,1-2-1,-5 12 0,-23 59-2,-64 119 0,91-192-153,-527 873 1496,-90-43-2316,568-769 815,45-55 0,14-16 0,208-191-1,89-80-21,372-267-710,49 46-404,-695 479 1066,-4 1 63,0 2-1,1-1 1,1 2-1,59-20 1,-85 34 17,-1 0 0,1 1 0,0-2-1,0 1 1,0 1 0,0 0 0,0 0 0,0 0 0,-1 0 0,0 0 0,1 0 0,0 0 0,0 0 0,0 1 0,0 1 0,5 0 0,-6-1 16,0-1 1,0 1-1,-1 1 1,1-1-1,0 0 1,-1 2-1,1-1 1,-1-1-1,1 0 1,-1 1-1,0 0 1,1-1-1,-1 3 1,0-3-1,1 4 1,0 6 132,0-1 1,0 1 0,-1-1 0,-1 2 0,0-2-1,-3 13 1,-8 47 314,-3 0 0,-5 0 1,-43 103-1,-117 195-558,48-147 99,31-52-18,94-157 3,-1 1 0,-10 26 0,18-24 0,-1-15 0,0 0 0,1 1 0,-1-1 0,0 0 0,0 0 0,1 2 0,-1-2 0,0 0 0,1 1 0,-1-1 0,0 0 0,1 0 0,-1 0 0,1 0 0,-1 1 0,0-1 0,1 0 0,-1 0 0,1 0 0,-1 0 0,1 0 0,-1 0 0,0 0 0,1 0 0,-1 0 0,1 0 0,-1 0 0,0 0 0,1 0 0,0-1 0,6-3 0,1 3 0,-2-3 0,1 2 0,0-2 0,0 0 0,10-9 0,286-216 47,-137 98-371,640-491-956,-769 593 1384,1 0 41,1 1 1,77-44-1,-112 69-145,-1 1 0,0 1 0,1 0 0,-1 0 0,1 0 0,0 0 0,0 0 0,-2 0 0,2 0 0,0 1 0,0-1 0,7 1 0,-10 0 0,0 0 0,0 1 0,0-1 0,0 0 0,0 1 0,0-1 0,-1 1 0,1-1 0,-1 1 0,1-1 0,0 0 0,-1 0 0,1 1 0,0 0 0,-1-1 0,1 0 0,-1 1 0,1 0 0,0 0 0,0 2 0,0-1 0,0 0 0,0 1 0,-1-1 0,1 0 0,-1 1 0,0-2 0,0 2 0,0 3 0,-1 6 0,-1-1 0,-1 2 0,0-2 0,0 1 0,-8 14 0,-37 62 0,34-63 0,-483 748 213,175-288-404,268-397 155,51-83 36,1-2 0,-1 2 0,1 0 0,0-1 0,-1 9 0,3-13 0,0 0 0,0 0 0,0 0 0,0 0 0,0 0 0,0 0 0,0 1 0,1-1 0,-1 0 0,0 0 0,0 0 0,0 0 0,1 0 0,-1 0 0,0 0 0,0 0 0,0 0 0,1 0 0,-1 0 0,0 0 0,0 0 0,0 0 0,1 0 0,-1 0 0,0 0 0,0 0 0,0 0 0,1 0 0,-1-1 0,0 1 0,0 0 0,0 0 0,0 0 0,1 0 0,-1 0 0,0 0 0,0-1 0,0 1 0,0 0 0,0 0 0,1 0 0,-1 0 0,0-1 0,0 1 0,0 0 0,0-1 0,22-17 0,162-181 0,-166 177 0,396-460-172,286-326-265,-577 674 283,-105 117 141,1-1 0,27-21 0,-44 38 13,1-1 0,-1 0 0,0 2 0,1-1 0,-1 1 0,1-2 0,-1 0 0,1 1 0,5 0 0,-8 1 0,0-1 0,0 1 0,1 0 0,-1 1 0,1-1 0,-1 0 0,1 0 0,-1 0 0,1 0 0,-1 0 0,0 0 0,1 0 0,-1 1 0,1-1 0,-1 0 0,0 0 0,1 0 0,-1 0 0,0 0 0,1 0 0,-1 1 0,0-1 0,1 0 0,-1 2 0,0-2 0,1 1 0,-1-1 0,0 0 0,0 1 0,0-1 0,0 0 0,1 0 0,-1 1 0,0-1 0,0 4 0,0 2 0,0-2 0,0 1 0,-1-2 0,0 2 0,0 0 0,0-1 0,-3 5 0,-80 167 0,51-113 0,-305 529 981,-32-10-720,302-478-78,35-47-105,30-46-78,3-11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0,9-4 0,0 0 0,-2-1 0,1-1 0,0 0 0,0 1 0,-2-3 0,10-7 0,10-9 0,470-377 1038,-481 390-1038,30-22 0,-43 30 0,0 1 0,1 2 0,-1-1 0,1 0 0,0-1 0,-1 1 0,1 0 0,-1 1 0,1-1 0,-1 0 0,1 1 0,0-1 0,0 1 0,5 0 0,-7 0 0,0 0 0,0 1 0,0-1 0,0 1 0,0-1 0,-1 1 0,1-1 0,-1 0 0,1 1 0,-1 0 0,1-1 0,0 1 0,-1 0 0,1 0 0,0-1 0,-1 1 0,1-1 0,-1 0 0,0 1 0,1 0 0,-1 0 0,0 1 0,1-1 0,-1-1 0,0 1 0,0 0 0,0 0 0,0 0 0,0-1 0,0 2 0,-1 16 0,0 0 0,-2-2 0,0 3 0,-1-3 0,-1 0 0,-8 18 0,5-11 0,-127 303-326,-26-3-448,134-269 789,-408 723-15,281-511 0,138-241 0,0 4 0,-16 36 0,51-92 0,-1 7 0,316-341 1085,-325 352-1085,-3 2 0,2-1 0,0 0 0,0 2 0,0-2 0,1 1 0,1 3 0,-1-3 0,1 1 0,12-4 0,-21 9 0,0 1 0,0-1 0,0 1 0,0 0 0,0-1 0,1 1 0,-1 0 0,0 0 0,0 0 0,1 0 0,-1 0 0,0 0 0,0 0 0,1 1 0,-1-1 0,0 0 0,0 1 0,1-1 0,-1 0 0,0 1 0,0 1 0,0-2 0,0 0 0,0 1 0,0-1 0,0 0 0,0 0 0,-1 1 0,1 0 0,0 0 0,-1 0 0,2 0 0,1 5 0,-1-2 0,0 1 0,0-2 0,0 2 0,-1 0 0,2 6 0,1 15 0,-2 1 0,-1-1 0,-2 2 0,-1-2 0,-1 2 0,-12 36 0,-41 133-198,-207 450-1821,-52-5 695,181-375 1467,-10 19-708,116-232 565,26-44 22,8-13 126,27-29 948,54-60 0,-8 6-168,-72 79-871,5-6 46,0 0-1,2 1 1,-1 1 0,2-1 0,25-14-1,-39 26-102,0-1 0,1 0 0,-1 1 0,1-1 0,0 0 0,-1 1 0,1-1 0,-1 0 0,1 1 0,0 0 0,-1 0 0,1 0 0,0 0 0,0 0 0,-1 0 0,1 0 0,0 0 0,-1 0 0,0 0 0,1 0 0,0 1 0,-1-1 0,3 2 0,-2 0 0,0-1 0,0 1 0,0 0 0,0-1 0,0 2 0,0-1 0,-1 0 0,1 0 0,-1 0 0,0 1 0,0-2 0,0 1 0,-1 1 0,1 2 0,7 25 0,-2-1 0,-2 2 0,-2 0 0,-2 35 0,-4 50-155,-26 131 0,-47 116-399,-135 364 554,182-629 0,-62 192 0,85-270 0,-9 43 0,16-60 0,-1 2 0,1-3 0,-1 1 0,1 1 0,0-2 0,1 2 0,-1-1 0,1 1 0,0-1 0,0-1 0,0 2 0,0-2 0,1 2 0,2 2 0,-3-4 0,0-2 0,0 1 0,0 0 0,0 0 0,0-1 0,1 1 0,-1 0 0,1-1 0,0 2 0,-1-2 0,1 1 0,0-1 0,-1 0 0,1 0 0,0 1 0,-1-1 0,1 0 0,0 0 0,0 0 0,0 0 0,-1 0 0,1 0 0,-1-1 0,0 1 0,1 0 0,0 0 0,2-3 0,8 1 0,-1-2 0,20-9 0,-23 9 0,230-121 338,-160 79-75,126-54 0,-196 97-263,7-2 0,-2-1 0,2 1 0,27-6 0,-39 11 0,1-1 0,-1 1 0,0-1 0,0 1 0,0 0 0,1 0 0,-1 0 0,-1 0 0,1 0 0,0 1 0,1 0 0,-1-1 0,0 0 0,0 1 0,0 1 0,0-1 0,0-1 0,-1 2 0,0-1 0,1 1 0,0 0 0,-1 0 0,1 0 0,-1-1 0,3 4 0,-1-1 0,-1 1 0,0 0 0,-1 0 0,0 1 0,1-2 0,-1 1 0,-1 1 0,2 6 0,4 49 0,-7-56 0,2 94 0,-5 1 0,-33 179 0,-93 189 0,65-311 0,46-117 0,18-40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0 0,0 0 0,1 0 0,-1 0 0,0 0 0,0 0 0,0 0 0,0 0 0,0 0 0,0 0 0,-1 1 0,1-1 0,0 0 0,0 0 0,0 1 0,0-1 0,0 0 0,0 0 0,0 2 0,-1-2 0,1 0 0,13-6 0,1-2 0,-1 1 0,0-2 0,16-13 0,13-9 0,584-371 0,-586 380 0,0 1 0,58-20 0,-92 38 0,0 0 0,0 1 0,1 2 0,0-2 0,-1 2 0,0-1 0,1 0 0,0 0 0,11 2 0,-15-1 0,1 1 0,-1 0 0,0-1 0,1 1 0,-1 0 0,-1-1 0,1 2 0,0-1 0,0 1 0,0 0 0,0 0 0,-1 0 0,1-1 0,-1 1 0,1 1 0,-1 0 0,0-2 0,-1 1 0,1 1 0,1 3 0,4 5 0,0-1 0,-1 2 0,-1-1 0,-2 2 0,1 0 0,2 12 0,6 81 0,-11-95 0,2 56 0,-3 0 0,-3 0 0,-18 84 0,11-106 0,-3 1 0,-1-3 0,-3 1 0,-2-1 0,-43 67 0,35-68 0,20-26 0,7-16 0,0 0 0,0 0 0,0 0 0,0 0 0,0 1 0,1-1 0,-1 0 0,0 0 0,0 0 0,0 0 0,0 0 0,1 0 0,-1 0 0,0 0 0,0 0 0,0 0 0,1 0 0,-1 0 0,0 0 0,0 0 0,0 0 0,0 0 0,1 0 0,-1 0 0,0 0 0,0 0 0,0 0 0,1 0 0,-1 0 0,0 0 0,0 0 0,0 0 0,1 0 0,-1 0 0,0 0 0,0 0 0,0 0 0,0-1 0,0 1 0,1 0 0,-1 0 0,0 0 0,0 0 0,0-1 0,32-20 0,-23 14 0,46-32 0,-2-3 0,49-47 0,-98 85 0,0 0 0,0-1 0,0 0 0,-1 0 0,0-1 0,4-7 0,-7 12 0,0 0 0,1 0 0,-1 1 0,0 0 0,0 0 0,0-1 0,0-1 0,0 1 0,0 0 0,0 0 0,0 1 0,0-1 0,0 1 0,0-1 0,-1 1 0,1-1 0,0 0 0,-1 0 0,1 1 0,-1 0 0,0-3 0,0 2 0,0 1 0,-1-1 0,1 0 0,0 1 0,-1 0 0,1 0 0,0-1 0,-1 1 0,1 0 0,-1 0 0,1 0 0,-1-1 0,1 1 0,0 1 0,-1-1 0,1 0 0,-1 0 0,1 0 0,-1 1 0,-20 5 0,1-2 0,0 3 0,0 0 0,-26 14 0,23-10 0,-851 319 0,861-325 0,-92 26 0,94-30 0,1 2 0,0-1 0,-1-1 0,1 0 0,-1-1 0,1 0 0,-15 0 0,23-1 0,1 1 0,-1-1 0,1 1 0,0-1 0,0 0 0,0-1 0,-1 2 0,1-1 0,0 0 0,0 1 0,0-1 0,0-1 0,0 2 0,0-2 0,0-1 0,1 2 0,-1 0 0,1 0 0,-1-1 0,1 0 0,0 0 0,0-1 0,0 2 0,0 0 0,1-1 0,-2-4 0,0 0 0,1 0 0,1 0 0,-1 0 0,1-1 0,1 0 0,-1 2 0,1-2 0,2-6 0,11-31 0,4-2 0,1 2 0,35-56 0,62-94-336,196-247-1,205-144-337,-447 509 674,-68 73 0,1 0 0,-1-1 0,1 1 0,-1-1 0,1 0 0,-2 0 0,3-4 0,-4 8 0,0 0 0,0-1 0,0 1 0,0-1 0,0 1 0,0 0 0,0-1 0,0 1 0,0 0 0,0-1 0,0 1 0,0 0 0,0-1 0,0 1 0,-1 0 0,1-1 0,0 1 0,0 0 0,0-1 0,-1 1 0,1 0 0,0-1 0,0 1 0,-1 0 0,1 0 0,0-1 0,0 1 0,-1 0 0,1 0 0,0 0 0,-1 0 0,1-1 0,-1 1 0,-23 3 0,-9 9 0,0-1 0,1 3 0,-40 21 0,35-16 0,-500 236-1065,-820 280-1,467-262 556,857-264 526,20-4 10,-1 1-1,0-4 1,0 2-1,0-1 1,-1-2-1,0 0 1,-28 1-1,42-2 3,-1 0 0,1 0 0,0 0 0,-1 0 0,1-1-1,0 1 1,-1-1 0,1 1 0,0 0 0,0 0 0,-1-1-1,2 1 1,-1-1 0,0 1 0,0-1 0,0 1 0,0-1-1,0 0 1,0 0 0,0 0 0,0-1 0,1 1-1,-1 0 1,0 1 0,1 0 0,-1-2 0,1 1 0,-1 0-1,1-1 1,0 1 0,-1 0 0,1-1 0,0 1 0,0-4 34,1 0 0,-1 1 0,1-1 0,0 1 0,1-1 0,-1 1 0,4-7 0,13-20 283,1-1 1,3 2-1,0 0 1,29-27-1,-43 47-361,185-197-881,297-249 0,271-139-7,-518 421 904,-225 161 1,-26 15 3,-37 28 158,-1051 658 636,1023-645-1289,-477 275-985,-11-23 1375,461-245-136,-141 46-1,228-91 238,-2 1 0,2-3 0,-2 0 0,-16 2 0,30-5 7,0 0-1,-1 1 1,1-1-1,0 0 0,-1 0 1,1 0-1,0 0 0,0 0 1,0-1-1,0 1 0,0 0 1,-1-1-1,1 1 0,0 0 1,0 0-1,0-1 1,-1 1-1,1-1 0,0 0 1,-1-1-1,2 2 10,-1 0 0,1-1 0,-1 1 0,1-1 0,0 0 0,0 0 0,-1 0 0,1 1-1,0-1 1,0 0 0,0 0 0,0 0 0,0 0 0,0 0 0,1 1 0,-1-1 0,0 0 0,0 0 0,1 0 0,0 0 0,4-8 204,1 1-1,-1-2 1,14-12 0,-18 21-198,106-109 252,70-55-227,68-43 140,430-272-2011,40 40 911,-640 395 1075,301-182-162,-41 29-244,-63 36-736,-70 35 735,11-10 532,-209 136-61,-5 1 14,-10 10 225,-36 22 37,-99 57-502,-87 48 146,-96 58 441,-93 48-830,-78 36-1314,-2119 1019-3966,2302-1161 5438,105-61 923,203-73-770,-1-1 0,0 2 1,1-3-1,-2 1 0,1 0 1,0-1-1,-1-1 0,1 2 1,-13-4-1,21 2-30,1 0 0,0 0 0,0 0 0,0 0-1,0-1 1,0 1 0,0-1 0,0 1 0,0-1 0,1 0 0,-1 1 0,0-1 0,0 1 0,0 0 0,1 0 0,-1-1-1,1 0 1,0 0 0,-1 0 0,0 0 0,1 0 0,0 1 0,-1-1 0,1-1 0,-1 0 48,1-1 0,0 0 0,0 0 0,0 1 1,0 0-1,0-1 0,1 1 0,-1 0 0,1-1 0,1-4 1,9-14 31,1 0 1,0 2-1,28-34 1,127-136-119,85-67 247,75-57 741,64-45-986,724-574-1297,45 55 1362,-842 647-67,-96 73 0,-91 66 0,-84 61 0,-45 30 0,-5 4 0,-19 16 0,-644 485 1277,-56-31 1630,-237 85-3999,-32-40-678,-252 61-26,1088-514 2081,137-58 89,-1-2 1,-38 10-1,56-16-351,-1 1-1,2-1 1,-2 0-1,1 0 1,-1 0-1,1 0 1,-1 0-1,1 0 0,-1 0 1,1 0-1,0-1 1,-1 1-1,-2-1 1,4 1-6,-1 0 0,1 0 0,-1 0 0,1 0 0,0-1 1,-1 1-1,1-1 0,0 1 0,0-1 0,-1 1 0,1-1 1,0 1-1,0-1 0,0 1 0,-1-1 0,1 1 0,0-1 0,0 0 1,0 1-1,0-1 0,0 1 0,0-1 0,0 1 0,1-1 1,-1 1-1,0 0 0,0 0 0,0 0 0,1-2 0,5-7 296,0-1 1,0 2-1,0-1 0,2 2 0,0-1 0,12-11 0,139-110 235,98-68-665,92-64-352,98-67-324,97-61-1906,1164-767-2115,69 77 2330,-1452 900 2817,-103 67 1140,-84 56-471,-130 52-672,1 1-1,-2 1 1,2 0 0,0 1 0,12-3 0,-20 4-286,0 0 0,0 0 0,0 0 0,0 0 0,0 0 0,0 0 0,0 0 0,0 0 0,0 1 0,0-1 0,0 0 0,0 0 0,0 0 0,-1 1 0,1-1 0,0 2 0,-1-2 0,1 1 1,-1-1-1,1 0 0,0 1 0,0 0 0,0 1 14,-1-1 1,1 0-1,-1 1 1,1 1-1,-1-2 1,0 0-1,0 0 1,0 1-1,0-1 1,0 1-1,0 0 1,0-1 0,-1 0-1,1 0 1,-1 1-1,0 1 1,-6 13 762,-1 0 0,-1-1 0,-20 23 0,-91 105 0,-79 55-621,-81 53 601,-77 45-1259,-83 39-2175,-97 41 1268,-950 578-2320,-41-53 3533,1101-663-1055,100-64 1113,99-65 923,188-91-512,-61 18 0,98-35-210,-1 1 0,0-2 0,0 1 0,1 0 0,-1 0 0,0 0-1,0 0 1,-1-1 0,1 0 0,0 0 0,0 0 0,1 0 0,-9-2 0,11 1-78,1 1-1,-1-1 1,0 1-1,1-1 1,-1 1-1,1 0 1,-1 0-1,1-1 1,-1 0-1,1 1 1,-1-1-1,1 1 1,-1-1-1,1 1 1,0 0-1,0-1 1,-1 0-1,1 1 1,0-1-1,0 0 1,0-1-1,0 2 1,0-1-1,0-3 73,1 1 0,-1 0 0,1-1 0,0 2 0,0-3-1,1 3 1,1-6 0,17-22 987,3-2-1,0 0 1,50-48 0,-43 47-1156,126-134 414,519-476-42,47 33-3941,254-138 2958,-734 574-125,62-24 1484,-290 191-569,37-24 429,-47 31-151,-12 6 24,-80 63 631,-99 68-1044,-95 57-15,-99 51-46,-84 41-454,-70 31-1482,-225 99 208,-20-28 0,-1167 424 0,1630-703 1803,258-90 518,-77 14 0,132-32-493,-1 0-1,1 0 1,-1 0 0,1-1 0,0 0 0,-1 0 0,0 0-1,0 0 1,1-1 0,-7-1 0,11 2-18,-1 0-1,1-1 1,-1 1 0,0 0-1,1 0 1,-1-1 0,1 1-1,-1 0 1,1 0 0,-1-1-1,1 1 1,-1-1 0,1 1 0,0-1-1,-1 0 1,1 1 0,0-1-1,-1 1 1,1 0 0,0-1-1,0 0 1,0 0 0,0 1-1,0-1 1,0 0 0,0 0-1,0 1 1,0-1 0,0 1-1,0 0 1,0-1 0,0 0-1,0 0 1,1 1 0,-1-1-1,0 1 1,1-1 0,6-7 268,0-3 1,-1 2 0,2 1-1,1-1 1,17-13 0,155-112 247,108-62-225,91-53 939,1972-1154-2337,-1955 1186-409,-78 49 1121,-103 64 374,-157 79 198,-38 19 299,-38 19 148,-38 20 0,-169 85-248,-167 71-520,-200 79-369,-185 67-10,-147 41-1014,-3208 1157-4157,3718-1393 6238,143-54 10,250-81-229,0 0 0,-2 0 1,2 0-1,-29 0 0,48-5-336,1 0 0,-1 0 0,1 0 0,-1 1 0,1-1 0,-1 0 0,1 0 0,-1 0 0,0 0 0,1-1 0,-1 1 0,1 0 0,-1 0 0,1 0 0,-1 0 0,1 0 0,-1 0 0,1 0 0,-1 0 0,1-1 0,-1 1 0,1 0 0,0-1 0,-1 1 0,1 0 0,-1 0 0,1 0 0,0-1 0,0 1 0,-1 0 0,1-1 0,0 1 0,-1 0-1,1 0 1,0-1 0,0 1 0,0-2 0,0 0-5,1 0-1,0 0 1,0 0-1,0 0 1,1 0-1,-1 0 1,0 0-1,1 1 1,0 0-1,-1 0 1,4-3-1,36-29-4,49-27 0,159-95 347,109-50 1037,109-45-908,120-44 45,886-400-2131,10 20 1016,-1465 666 617,244-108 232,-144 69 765,-109 45-863,-9 5-11,-21 11 444,-96 57 1963,-85 43-1914,-70 34 37,-325 158 2787,-332 112-6185,484-246 1683,-730 194 0,886-298 729,-75 4 629,346-70 107,-1 0 0,-32 0 0,49-2-388,1 0 0,-1 0 0,2 0 0,-2 0 0,1 0 0,-1 0 0,0 0 0,1 0 0,-1-1 0,1 1 0,-1-1 0,1 1 0,-1-1 0,1 1 0,0-1 0,-1 0 0,1 1 0,0-1 0,-1 1 0,1-2 0,0 1 0,0 0 0,0 0 0,0 1 0,0-1 0,0-3 0,1 4 77,0-3-1,0 0 1,0 2-1,1-2 1,-1 2-1,1-2 0,0 0 1,0 2-1,0-1 1,0 0-1,1 1 1,-1-1-1,1-1 1,-1 2-1,1-1 1,2-1-1,31-30 9,2 2 0,0 1 0,53-31 0,-61 41-84,180-117 45,1612-963 341,-1620 987-425,-81 45 0,-104 57 0,-35 19 0,-139 59 0,-153 65-594,-141 45-1779,-109 24 1120,-501 145-2062,-562 98 4364,1373-390-842,233-52-207,1 2 0,-2-2 0,1 0 0,-1-2 0,-21 0 0,39 0 0,0 0 0,0 0 0,0 0 0,0 0 0,0 0 0,0 0 0,0 0 0,0 0 0,0 0 0,0-1 0,0 1 0,0 0 0,0-1 0,1 1 0,-1 0 0,0-1 0,0 1 0,0-1 0,0 1 0,1-1 0,-1 0 0,0 0 0,1 1 0,-1-1 0,1 1 0,-1-1 0,1 0 0,-1 1 0,1-1 0,-1 0 0,1 0 0,0 1 0,-1-1 0,1 0 0,0 0 0,0 0 0,0 0 0,0 0 0,0 0 0,0 1 0,0-1 0,0 0 0,0 0 0,1 0 0,-1 0 0,0 1 0,1-1 0,-1 0 0,0 1 0,1-1 0,-1 0 0,1 0 0,1 0 0,7-9 0,0-2 0,1 3 0,0-1 0,2 0 0,18-12 0,137-93 0,1215-741 1225,-1151 719-417,38-15 3235,-294 163-4043,-37 17 0,-15 5 0,-170 72 0,-83 28-448,-1586 561-1792,1879-682 2239,-245 88 204,175-61 165,-150 49 283,248-85-651,0 1 0,-1-3 0,1 1 0,-1 0 0,-13 0 0,22-2 0,0 1 0,0-2 0,1 1 0,-1 0 0,0 0 0,0 0 0,0 0 0,0 0 0,0-1 0,1 1 0,-1 0 0,0 0 0,0 0 0,0-1 0,1 1 0,-1-1 0,0 1 0,1-1 0,-1 1 0,0-1 0,1 0 0,-1 1 0,1-1 0,-1 1 0,1 0 0,-1-1 0,1-3 0,-1 3 0,1-2 0,0 2 0,0 0 0,0-2 0,0 1 0,1 0 0,-1 0 0,1 0 0,-1 1 0,1-2 0,0 1 0,0 0 0,2-1 0,8-16 0,1 2 0,1 1 0,27-27 0,124-110 0,105-59-141,111-63-422,142-73-366,127-59-2227,2132-1124-3103,-2321 1305 6001,-141 80 646,-138 65 189,-140 69 381,-40 12-942,-1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0 0,0 0 0,0 0 0,0 0 0,0 1 0,0-1 0,0 0 0,0 0 0,0 1 0,-9 8 64,0 1 0,-1-2 0,0 2-1,0-2 1,-13 6 0,-147 103-80,-76 45 458,-59 33 1373,-1494 822 710,1539-895-2286,230-111-239,-1 2 0,-1-3 0,-40 10 0,70-19-16,-1 0 0,0-1 0,0 1 0,0-1 0,1 0 0,-1 0 0,0 0 0,0 0 0,0 0 0,0-1 0,-5-1 0,7 2 0,0-1 0,1 1 0,-1-1 0,0 0 0,0 1 0,1 0 0,-1-1 0,1 1 0,-1 0 0,0-1 0,1 0 0,-1 1 0,1-1 0,0 0 0,-1 0 0,1 1 0,0-1 0,-1 0 0,1 0 0,0 0 0,0 1 0,0 0 0,0-1 0,0 0 0,0 1 0,0-1 0,0 0 0,0-2 0,4-7 0,1 0 0,0 0 0,0 1 0,1-2 0,1 2 0,0 0 0,0-1 0,14-12 0,169-150 0,126-71-274,107-66-824,83-40 507,1099-678-994,68 90 304,-1310 754 1024,-98 61 257,-226 104 143,1 4 0,49-14 0,-84 26-56,1 1 1,0 0-1,-1 1 0,0-1 0,1 0 0,0 1 1,6 1-1,-11-1-62,0 0 0,0 0 0,0 0 0,0 0 0,0 0-1,0 1 1,0-1 0,-1 0 0,1 0 0,0 0 0,0 1 0,0-1 0,0 1 0,-1-1 0,1 1 0,0 0 0,-1-1-1,1 1 1,0-1 0,-1 1 0,1-1 0,-1 1 0,1 0 0,-1 0 0,1 0 0,-1 0 0,1 0 0,-2 4 32,0 0 1,1-1 0,-2 2 0,1-3 0,-1 3-1,0-1 1,0 0 0,-1 0 0,1-3 0,-1 3 0,0-1-1,-7 8 1,-26 30-58,-59 53 0,-134 98 349,-95 49 1048,-89 49-1123,-976 602-676,-50-60 429,1179-693-27,94-60 0,120-65 0,45-15 0,0 1 0,0-1 0,0 0 0,0 1 0,0-1 0,0 0 0,0 0 0,0 0 0,0 0 0,0 0 0,0 0 0,0 0 0,0 0 0,0-1 0,0 1 0,0 0 0,0 0 0,0-1 0,0 1 0,0 0 0,-1-2 0,2 1 0,-1 0 0,1 1 0,0 0 0,0-1 0,-1 0 0,1 1 0,0-1 0,0-1 0,0 1 0,0 0 0,0 1 0,1-2 0,-1 1 0,0 0 0,0 1 0,1-1 0,-1 0 0,0 1 0,0-1 0,0 0 0,2-1 0,27-35 0,10-2 0,65-52 0,184-123-163,161-93-492,152-75 250,130-57-560,101-34 137,2540-1243-4499,-2789 1450 5167,-164 85 405,-150 80 892,-250 95-1062,-2 1 0,21-3 0,-35 7-33,0 1 0,0 0 0,1 0 0,-1-1 0,-1 1 0,2 1 0,-1-1 0,0 0 0,1 0 0,-1 0 0,0 1 0,5 2 0,-7-3-10,0 0-1,-1 1 0,1 0 0,0 0 0,0-1 0,0 1 1,-1 0-1,1 0 0,0 0 0,0 0 0,-1 0 1,1 0-1,-1-1 0,1 1 0,-1 0 0,1 1 0,-1-1 1,0 0-1,0 0 0,0 0 0,1-1 0,-1 1 0,0 0 1,0 0-1,-1 0 0,1 0 0,-1 3 0,-1 3 142,0 0-1,-1 1 0,1-2 1,-2 2-1,0-2 0,-6 9 1,-24 29 83,-79 81 1,-152 117 57,-113 63 944,-110 50-1059,-99 43-660,-107 43-134,-1193 638-2976,-60-90 1684,1426-740 2110,141-75 1101,131-69-992,225-95-200,1-2 1,-1-1 0,-39 9 0,61-16-74,1 0 0,0 0 0,-1 1 0,1-1 0,-1 0 0,1 0 0,-1 0 0,1 0 0,-1-1 0,1 1 0,-1 0 0,1 0 0,0-1 0,0 1 0,0-1 0,0 1 0,-2-1 0,2-1-20,1 1 1,0 1-1,-1-1 0,1 0 1,0 1-1,-1 0 0,1 0 1,0 0-1,0-1 0,0 1 1,0-1-1,0 0 0,-1 0 1,2 0-1,-1 1 1,0 0-1,0-2 0,0 1 1,0 0-1,0 1 0,1-1 1,-1 0-1,0 1 0,1 0 1,-1 0-1,1-2 0,7-9 50,2 0-1,0 0 1,0 1-1,1 0 1,20-14-1,157-104-88,106-54 340,117-58 1019,152-72-1113,177-81-619,156-64-333,3446-1552-5290,-3867 1810 6148,-163 75 833,-276 110-741,0 1 0,68-13-1,-101 25-155,1-1 1,-1 2-1,0 0 0,1-1 0,-2 1 0,2 0 0,-1 1 1,1-1-1,-1 2 0,7 0 0,-9-2-53,-1 0-1,1 0 1,0 0 0,0 1-1,0-1 1,0 1 0,-1 0-1,1-1 1,-1 1-1,1 0 1,-1 0 0,1-1-1,-1 0 1,1 1 0,-1 1-1,1-1 1,-1 0-1,0-1 1,1 0 0,-1 1-1,0 0 1,0 0 0,0 0-1,1 0 1,-1-1 0,0 1-1,-1 2 1,1 1 25,-2 1 1,1 0 0,-1 0-1,2 0 1,-2 0 0,-6 7-1,-36 52 1,-123 128-61,-95 84 275,-76 63 825,-62 41-779,-60 37-135,-59 23-564,-361 235-1001,-35-31 636,333-256 743,57-48-292,88-61-877,105-71 1078,110-77 895,200-119-586,0 0 0,-42 16 0,64-28-205,0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 0 1,0 0-1,0 0 0,0 0 0,0 0 0,0-1 0,0 1 0,0 0 1,0 0-1,0 0 0,22-26 894,112-77-454,112-70-81,106-61 1114,98-58-1275,87-41-853,892-512-898,34 50-425,-998 564 762,-82 51 1002,-91 55 601,-88 47 164,-188 70-192,3 3 0,-2 1-1,2-1 1,35-4 0,-52 9-321,0 0 1,1 0 0,-1 0-1,1 0 1,-1 0 0,-1 0-1,2 0 1,-1 0-1,0 0 1,1 0 0,-1 1-1,0 0 1,0 0-1,1-1 1,-1 1 0,0 0-1,0 0 1,0 0 0,0 1-1,0-1 1,-2 0-1,2 0 1,0 1 0,-1-1-1,1 1 1,-1 0 0,1 0-1,-1-1 1,2 3-1,-2 1 166,0 0 1,0 0-1,-1-1 0,1 1 0,-1 0 0,-1 0 0,1 0 0,-1 0 0,0 0 1,-1 0-1,-2 6 0,-7 18 29,-3-2 0,-23 36 0,-81 107-246,-55 39 293,-53 38 879,-105 81-1717,-481 370 0,-450 217 525,1009-746 20,87-60 0,107-68 0,71-43 0,33-21 0,135-66 0,131-58-194,117-41-578,1710-647-362,-1668 669 838,-86 36-890,-101 40 890,-224 73 296,66-12 0,-73 24-3,-49 5 35,-1 0-1,1 1 0,-1-1 1,1 0-1,-1 0 0,1 0 1,-1 1-1,0 0 0,0 0 1,0 0-1,0 1 0,4 0 1,-5-1 2,0-1 1,0 1-1,0 0 1,-1-1-1,1 2 1,0-1-1,0 0 1,-1 1-1,1-1 1,0 0-1,-1-1 1,1 2-1,-1-2 1,0 1-1,1 0 1,-1 0-1,0 1 1,0 0-1,0-2 1,0 3-1,-1 2 102,0 0-1,0-1 1,-1 1 0,0 0-1,0 1 1,-5 6 0,-12 16 2,-2 1 1,-34 33-1,-123 118 166,-77 52 909,-677 504-2132,-72-60-1812,-467 171 1219,1280-756 2467,118-59-396,69-32-269,10-5 81,35-23 658,125-72-627,122-56-243,107-46 479,754-330-1153,23 47-238,-922 389 753,-228 87 0,1 1 0,0 1 0,28-4 0,-51 11 0,-1 0 0,1 0 0,0 0 0,0 0 0,0 0 0,0 1 0,0-1 0,-1 0 0,1 0 0,0 0 0,0 0 0,0 1 0,0-1 0,0 0 0,0 0 0,0 0 0,0 1 0,0-1 0,0 0 0,0 0 0,0 0 0,0 0 0,0 0 0,0 0 0,0 0 0,0 0 0,0 1 0,0-1 0,0 0 0,0 0 0,0 0 0,0 0 0,0 0 0,0 0 0,1 0 0,-1 0 0,0 0 0,0 0 0,0 0 0,0 0 0,0 0 0,1 0 0,-1 0 0,0 1 0,0-1 0,0 0 0,1 0 0,-1 0 0,0 0 0,0 0 0,0 0 0,1 0 0,-1 0 0,0 0 0,0 0 0,0 0 0,1 0 0,-1 0 0,0 0 0,0 0 0,1 0 0,-38 24 0,-157 72 0,-148 48-103,-129 32-308,-107 19 178,-798 201-435,-22-68 685,746-198-17,92-29-321,119-28-966,125-26 932,266-40 362,-229 24 229,277-31-168,-7 0 177,2 0-1,-1 0 0,0 0 1,-12-2-1,19 2-201,0 0 0,0 0 1,0 0-1,-1 0 0,1-1 0,0 1 0,0-2 0,0 2 0,0-1 1,0 0-1,0 1 0,0-1 0,0 1 0,0 0 0,0-1 1,1 1-1,-1 0 0,0-1 0,1 0 0,-1 0 0,0 0 1,1 0-1,-1-1 0,1 1 0,0 0 0,-1 0 0,1 1 1,0-1-1,-1 0 0,1 0 0,0 0 0,0 0 0,0 1 0,0-3 1,1 0-1,1-1 354,0-3 0,0 2 1,1-1-1,0 2 0,0-2 0,0 1 1,9-9-1,12-14-66,1 1 0,40-33 0,78-53-529,-142 113 198,250-180 41,83-39 125,70-27-705,870-479-2455,61 89 1789,-1092 540 946,-208 83 259,74-17 0,-107 29 4,0 0 0,0 1 0,1-1 0,-1 1 0,1 0 1,-1 0-1,1 0 0,0 0 0,-1 0 0,5 2 0,-6-2 5,-1 0 0,1 1-1,-1-1 1,1 0 0,-1 1 0,0-1-1,0 1 1,0-1 0,0 0 0,1 0 0,-1 0-1,0 1 1,1-1 0,-1 1 0,0-1-1,0 1 1,0-1 0,0 1 0,1 0-1,-1-1 1,0 1 0,0-1 0,0 0 0,0 0-1,0 1 1,0-1 0,0 1 0,0-1-1,-1 1 1,1 0 0,0-1 0,0 1-1,0-1 1,-1 0 0,1 1 0,-6 9 171,-1-1 1,0-1-1,-1 1 0,0 0 1,0-1-1,-2-1 1,-10 9-1,-168 111 181,-105 43-200,-102 30 483,-90 11-822,-915 274-924,-42-104 509,972-279 593,94-31 0,311-61 0,0-4 0,-69 2 0,120-8 0,-2 0 0,2-1 0,-19-4 0,28 4 0,1-1 0,-1 1 0,0 0 0,1 0 0,0 0 0,0-1 0,-1-1 0,1 1 0,-8-5 0,10 4 0,1 1 0,-1 1 0,0 0 0,0-1 0,1-2 0,-1 3 0,1-1 0,0 0 0,-1-1 0,1 0 0,1 1 0,-1-1 0,0 2 0,1-3 0,-1-2 0,1 0 0,0-1 0,1 2 0,0-3 0,1 2 0,0 1 0,0-2 0,0 1 0,4-5 0,9-16 0,3 0 0,0 2 0,2 1 0,34-34 0,180-152 49,89-36 147,709-433-4,42 56-74,-769 453-118,-105 66 0,-153 84 0,-38 18 0,-10 7 0,-21 12 0,1 1 0,-40 24 0,-216 128 0,-177 85-370,-154 65-1110,-211 73-603,-1163 406 1,1490-637 1640,150-73 405,306-83 33,-42 4 0,67-9 4,1-1 0,-1 0 0,0 0 0,1-1-1,-13-2 1,21 2 0,-1 1 0,1-1 0,0 1 0,-1 0 0,1 0 0,-1-1 0,1 0 0,0-1 0,0 1 0,0 0 0,-1 0 0,1 0 0,1-2 0,0 3 0,-1-2 0,0 1 0,1-1 0,-1 1 0,1-2 0,-1 2 0,1 0 0,0-1 0,0 0 0,0 0 0,0-1 0,0 1 0,1 1 0,-1-2 0,1 1 0,-1 0 0,1 1 0,0-2 0,0 2 0,0-2 0,0 2 0,1-2 0,-1 1 0,2-3 0,4-12 0,1 0 0,0 1 0,1 0 0,2-1 0,0 3 0,20-25 0,146-159 283,75-44 847,112-74 28,702-470-1,525-135-885,-1131 696-272,-82 54 14,-95 55 42,-97 55-41,-177 59 33,0 0 1,0 1-1,-1 0 1,1 0-1,0-1 1,0 1 0,-1 1-1,17 1 1,-23-1-34,-1 0 0,1 2 0,0-2 0,0 0 0,-1 1 0,1-1 0,0 1 0,0-1 0,0 0 0,0 0 0,-1 0 0,1 1 0,0 0 0,0 0 0,-1-1 0,1 1 0,-1 0 0,1-1 0,0 1 0,-1 0 0,0 0 0,1 1 0,-1-2 1,0 1-1,1-1 0,-1 1 0,0 3 18,0 0 1,0-2 0,-1 1 0,1 0 0,-1 1 0,0-2-1,0 1 1,-1 1 0,1-2 0,-1 1 0,-1 3-1,-14 19 30,-1-2-1,-2 0 1,-23 21-1,-150 130 106,-89 48 502,-80 42-406,-72 32 118,-211 104-2299,-704 326 1,955-540 755,89-58 1094,254-108 515,-105 26 0,147-44-393,2 0 0,-2-1-1,0 0 1,1 0 0,-1 0 0,0-1 0,0 0 0,1-1-1,-18-2 1,25 3-19,-1 0 1,0-1-1,1 0 0,-1 0 1,0 0-1,0 1 0,1-1 1,-1 0-1,1-1 0,-1 1 0,1 0 1,0 1-1,-1-1 0,1-1 1,0 0-1,0 1 0,0 0 0,-1-3 1,1 0 54,0 1 1,0-1-1,0 2 0,1-2 1,0 1-1,0-1 1,0 0-1,0 1 1,1 0-1,-1 0 0,3-7 1,6-11-8,1 0 1,1 0-1,1 1 1,30-37-1,151-159 193,110-65 829,86-41-1078,799-535-1344,54 71 1390,-868 567-74,-116 85 0,-241 126 0,0 1 0,25-7 0,-40 14 0,-1 0 0,0-1 0,1 1 0,-1-1 0,1 1 0,0 0 0,-2-1 0,2 1 0,-1 0 0,1 0 0,0 0 0,-1 0 0,1 0 0,-1 0 0,1 1 0,-1-1 0,1 0 0,-1 1 0,1-1 0,-1 1 0,4 0 0,-5 0 0,1 0 0,-1 1 0,0-1 0,1 1 0,-1-1 0,0 1 0,0-2 0,0 1 0,0 1 0,0-1 0,-1 1 0,1-2 0,0 2 0,-1-1 0,1 1 0,-1-2 0,1 1 0,-1 0 0,0 0 0,0 1 0,0-1 0,-1 2 0,-8 10 0,0 1 0,-19 16 0,-198 165 0,-166 95-298,-141 82-895,-111 56 695,-191 86-2296,-1682 779 1,2150-1138 2854,321-137 367,1-2 0,-86 20 1,126-36-391,1 1 1,-1-1-1,2 1 0,-2-1 1,1 1-1,-1-1 1,0-1-1,1 1 1,0-1-1,-10-1 0,13 2-5,1-1 0,-1 0 0,1 1 0,-1-1 0,1 0 0,0 0 0,0 0 0,0 0 0,0 0-1,0 0 1,0 0 0,0 1 0,0-1 0,0-1 0,1 1 0,-1-1 0,0 1 0,1 0-1,-1 0 1,1 0 0,-1 0 0,1 0 0,0 0 0,-1-3 0,2-5 164,1 1 0,0-1 0,0 0 0,1 0-1,-1 1 1,2 0 0,0 0 0,1 0 0,7-10 0,26-38 92,55-59 1,122-115 196,70-45 1460,689-533-997,71 59-924,-651 488-25,-64 55 0,-103 77 0,-166 102 0,-58 26 0,0 0 0,-1 0 0,1 1 0,0-1 0,0 0 0,0 0 0,0 1 0,-1-1 0,1 1 0,5 0 0,-7 0 0,-1 1 0,1-1 0,-1 0 0,1 1 0,-1-1 0,0 1 0,1-1 0,-1 0 0,1 1 0,-1-1 0,0 0 0,1 1 0,-1-1 0,0 1 0,0-1 0,0 1 0,1-1 0,-1 2 0,0-2 0,0 0 0,0 1 0,0-1 0,0 0 0,0 0 0,0 0 0,0 1 0,0-1 0,0 1 0,0 0 0,-1-1 0,1 1 0,0-1 0,0 1 0,-1-1 0,1 0 0,0 1 0,0-1 0,-1 1 0,1-1 0,-1 2 0,-6 7 0,1 1 0,-1-1 0,-12 11 0,-153 139 0,-112 66-116,-79 43-350,-1227 773 349,1320-889 691,80-63 1719,180-85-2221,-1 0 0,0 0-1,-1-1 1,2 0 0,-2 0-1,1 0 1,-24-1 0,33-2-72,1 0 0,-1 0 0,0 0 0,1 0 0,-1 0 0,1-1 0,-1 1 0,1 0 0,-1 0 0,1 0 0,-1-1 0,1 1 0,0-1 0,-1 1 0,1-1 0,0 0 0,0 0 0,0 0 0,0 0 0,0 1 0,0-1 0,0-1 0,0 1 0,0 0 0,0 0 0,1 0 0,-1-1 0,0 1 0,1 0 0,-1 1 0,1-3 0,0 2 0,-1 0 0,1 0 0,0 0 0,0 0 0,0-1 0,0-1 0,2-6 0,-1-1 0,2 0 0,0 2 0,0-3 0,0 2 0,2 1 0,0-1 0,7-9 0,18-27 0,56-62 0,121-110-406,86-48-1216,309-228 1161,756-477 1,-1071 787 382,-91 75 58,-189 105 20,1-1 0,0 2 0,0-1 0,13-3 0,-20 6 0,-1-1 0,1 1 0,-1 0 0,1 0 0,-1 0 0,1 0 0,-1 0 0,1 0 0,-1 0 0,1 0 0,-1 0 0,1 0 0,-1 0 0,1 0 0,-1 0 0,1 0 0,0 0 0,-1 0 0,1 0 0,-1 0 0,1 0 0,-1 1 0,1-1 0,-1 0 0,0 0 0,1 1 0,-1-1 0,1 0 0,-1 0 0,1 0 0,-1 0 0,0 2 0,1-2 0,-1 1 0,0-1 0,0 1 0,1-1 0,-1 0 0,0 0 0,0 1 0,0-1 0,1 1 0,-1-1 0,0 1 0,0 0 0,-1 1 0,0 2 0,0-1 0,-1 1 0,1-1 0,-1 0 0,0 1 0,0-3 0,0 3 0,-4 2 0,-11 14 0,-24 21 0,-193 147 0,-156 80-298,-141 64-894,-2002 1032-1121,2055-1142 945,117-73 946,114-60 102,222-81 410,-1 0 1,-1-1-1,-41 5 0,65-12 3,0 0-1,0 0 1,-1 0-1,2 0 0,-1 0 1,-1 0-1,1 0 0,0-1 1,0 1-1,-1-1 0,1 0 1,-5-2-1,8 2-58,-1 0-1,0 0 1,0 0 0,0 0 0,0 1-1,0-1 1,0 1 0,0-1-1,0 0 1,0-1 0,1 1 0,-1 1-1,1-2 1,-1 1 0,1 0 0,-1 0-1,1 1 1,0-1 0,-1-2-1,1 0 1,1-4-1,0 0 1,1 0-1,0 1 0,0-1 0,1-1 1,0 2-1,0-1 0,6-8 0,17-23-33,53-60 0,110-105 483,76-57 1450,67-44-1454,534-400-1316,46 44-1025,-468 354 1543,-59 53-961,-84 68 1186,-103 79 996,-191 103-859,0 0 0,0 0 1,1 1-1,-1 0 0,1 0 0,10-3 1,-18 5-31,1 0 0,-1 0 0,1 0-1,0 0 1,-1 0 0,1 0 0,-1 0 0,1 0 0,-1 0 0,1 0 0,-1 0 0,1 0 0,-1 0 0,1 2 0,-1-2 0,1 0 0,-1 0-1,1 1 1,-1-1 0,1 0 0,-1 0 0,1 1 0,-1-1 0,0 0 0,1 0 0,-1 0 0,1 1 0,-1-1 0,0 1 0,0-1 0,1 1 0,-1-1-1,0 0 1,0 0 0,1 1 0,-1-1 0,0 1 0,0-1 0,0 1 0,0-1 0,0 0 0,0 0 0,0 1 0,0-1 0,0 2 0,0-2-1,0 1 1,-5 9 175,0-2-1,-1 1 1,0 0 0,1 0-1,-2 1 1,-1-2-1,-8 8 1,-163 150 251,-91 58-196,-227 153 1082,-964 565 0,1433-925-1202,-277 141 42,293-152-165,1-3 0,-1 2 0,0-1 0,-17 3 0,27-6 0,1-1 0,-1 0 0,1 1 0,0-1 0,-1 0 0,0 0 0,0 0 0,1 0 0,-1 0 0,0 0 0,1 0 0,-1-1 0,0 1 0,0-1 0,1 1 0,-1 0 0,1-1 0,-1 1 0,1-2 0,-1 1 0,1 0 0,0 1 0,0-1 0,0 1 0,-1-2 0,1 1 0,0 0 0,0 0 0,0 0 0,0-1 0,0 0 0,0 2 0,1-1 0,-1-1 0,0 2 0,1-2 0,-1 1 0,1-1 0,0 0 0,-1 1 0,1-9 0,0 3 0,0 0 0,1-2 0,1 2 0,-1 0 0,1-2 0,1 3 0,6-16 0,11-19 0,35-51 0,31-29 356,137-148 1,130-97 450,-319 333-798,321-314 251,-262 253 778,-92 94-1027,0 0 0,0-1 1,-1 0-1,1 1 1,0-1-1,-1 0 0,1 0 1,-1 1-1,1-1 0,-1 0 1,0 0-1,1-1 0,-1 2 1,0-1-1,1 1 0,-1 0 1,0-1-1,0-1 0,0 0 1,-1 2-10,-1 0-1,1 0 1,0 0 0,0 0-1,0 0 1,-1 0 0,1 0-1,0 0 1,0 0 0,0 0 0,0 0-1,-1 0 1,1 0 0,0 1-1,0-1 1,0 1 0,0-1 0,-1 2-1,-146 66-1,-131 68-499,-103 46-1498,-869 347-1399,961-421 3376,227-87 18,-69 15 0,121-33-13,0-2 0,0 2 1,0-2-1,-1 0 1,2 0-1,-16-1 1,24 0 27,0-1 0,0 1 0,0 0 0,0-1 0,0 1 0,0-1 0,1 0 0,-1 0 0,0 0 0,0 1 0,1-1 0,-1 0 0,1 0 0,-1 0 0,2 0 0,-2 0 0,1 1 1,0-2-1,0 1 0,0 0 0,0-1 0,0 1 0,0-1 0,0 1 0,0-1 0,0 1 0,1-1 0,-1 1 0,1-1 0,0 0 0,-1 1 0,1-1 0,0 1 0,0 0 0,0-1 0,0 0 0,1 1 0,0-4 0,1-5 153,1 0-1,0 0 1,1 2-1,-1-2 1,2 1-1,9-14 1,46-58 651,-42 57-758,197-242 599,14 7 0,13 10 0,428-343 1,-618 549-195,2 4 1,71-40 0,-122 77-438,0 0 0,0 1 0,0 0 0,0 0-1,-1-2 1,2 3 0,-1-1 0,0-1 0,1 2 0,-1-1-1,1 0 1,5 0 0,-8 1-28,-1 1 0,0-1 0,0 0 0,0 0 0,1 0 0,-1 1 0,0-1 0,1 0-1,-1 0 1,0 1 0,0-1 0,1 0 0,-1 1 0,0-1 0,1 0 0,-1 1 0,0-1 0,0 1 0,0-1 0,0 0 0,1 0 0,-1 0 0,0 1 0,0-1 0,0 2 0,0-2-1,0 0 1,0 1 0,0-1 0,0 0 0,0 0 0,0 1 0,-10 24-34,-4-5 35,0 0 0,-34 34 0,-50 39 0,85-80 0,-198 171-327,-9-7 0,-270 164-1,365-267 878,115-67-492,-1-1-1,-23 7 0,34-13-57,0 0-1,-1 0 1,1 0-1,-1 0 1,1 1-1,0-1 1,-1 0-1,1 0 1,-1 0-1,1 0 1,-1 0-1,1 0 1,-1 0-1,1 0 1,-1 0-1,1 0 1,-1 0-1,1 0 1,0 0-1,0 0 1,0 0-1,-1 0 1,1-1-1,-1 1 1,1 0-1,0 0 1,-1 0-1,1 0 0,-1 0 1,1 0-1,0-1 1,-1 1-1,1-1 1,0-2-1,0 2 0,0 0-1,1-1 1,-1 2 0,1-2 0,-1 1-1,1-2 1,0 2 0,0 0 0,-1 0-1,1 0 1,0-1 0,2-1 0,35-39 1,2 2 0,2 2 0,55-39 0,-95 75 0,218-160-383,66-24-1146,-22 36 847,351-150-1,317-59-110,-687 283 793,-211 66 0,2 1 0,63-6 0,-92 15 0,1-1 0,-2 1 0,2 0 0,0 1 0,12 1 0,-17-1 0,-1-1 0,1 1 0,0 0 0,-1 0 0,1 0 0,0 1 0,-1-1 0,0 0 0,0 1 0,0-1 0,0 0 0,4 4 0,-3-1 0,-1 0 0,0 1 0,0-2 0,0 2 0,0-1 0,-1 1 0,0 0 0,0-2 0,0 2 0,-1-1 0,0 2 0,0-2 0,0 0 0,-1 1 0,0-2 0,-2 10 0,-5 14 0,-1 2 0,-1-3 0,-27 49 0,-111 150-59,-80 50-179,-68 41 56,-542 445 0,-433 191-93,1248-936 275,51-34 0,57-37 0,209-121 0,194-91-504,187-73-1515,132-41 1184,1264-496-2058,53 133-454,-1622 594 3275,-162 62 989,-304 79-740,1 1 0,-1 2-1,57-4 1,-89 10-112,1 0-1,1 0 1,-1 1 0,0-1-1,0 0 1,0 2 0,0-1-1,0 1 1,0-2-1,0 2 1,4 2 0,-7-2-20,0 0 1,0-2 0,0 2-1,0-1 1,0 1-1,0 0 1,-1-1 0,1 1-1,0 0 1,-1 0-1,0 0 1,0 1 0,0-2-1,0 1 1,0 0 0,1 4-1,-1 3 31,-1 0 0,0-1 0,-1 0 0,0 1 0,0 0 0,-2 0 0,1-1 0,-1 1 0,0-1-1,-6 9 1,-16 33-76,-62 87 0,-109 119 381,-63 53 1142,-1161 1117 82,1064-1112-1605,41-50-4,49-57-12,55-56 13,56-54 3,138-88 92,0 1 0,-2-1 1,-25 9-1,43-18-30,-1 0-1,0 1 1,0 0 0,0-1-1,0 0 1,0 1-1,0-1 1,1 0 0,-1 0-1,0 0 1,-4-1-1,6 1-37,-1 0 0,1-1 0,0 1 0,0 0 0,-1 0 0,1-1-1,0 1 1,-1 0 0,1 0 0,-1 0 0,1-1 0,0 1-1,-1-1 1,1 1 0,0-1 0,-1 1 0,1-1 0,0 1 0,0-1-1,-1 1 1,1-1 0,0 1 0,0 0 0,0 0 0,0-1 0,0 0-1,0 1 1,0-1 0,0 1 0,0-2 0,2-5 22,1-1 0,-1 1 0,2-1 1,0 2-1,0-3 0,1 3 0,8-11 0,97-109-46,69-46 287,69-40 857,65-34-1043,597-392-1080,65 78 1028,-703 433-139,-74 49-269,-179 72 341,0 0 0,0 1 0,1 0 0,32-4 0,-49 9 18,0 0 0,1-1 0,-1 2 0,-1-1 0,1 0 0,1 0 0,-1 1 0,0 0 0,0 0 0,1-1 0,-1 0 0,4 4 0,-5-3 0,-1 0 0,1 0 0,-1 0 0,1 0 0,-1 1 0,0-2 0,0 2 0,0-1 0,0 1 0,0-1 0,0 0 0,0 1 0,0 0 0,-1-2 0,1 2 0,-1-1 0,1 3 0,-1 3 0,0 0 0,0 0 0,-1 0 0,0 0 0,-1 1 0,0-2 0,0 1 0,-1 1 0,-5 6 0,-13 25 0,-55 74 0,-100 104-63,-67 51-190,-65 42 91,-735 573-298,-99-91-356,943-669 660,79-56 156,118-65 15,-1 0 1,0-1 0,0 0 0,1 0-1,-1-1 1,0 1 0,1 0-1,-1 0 1,-1 0 0,-3 0-1,7-2-3,0 1-1,-1 0 0,1 0 0,0-1 0,-1 1 1,1 0-1,0 0 0,-1-1 0,1 1 0,0 0 1,0-1-1,0 1 0,-1 0 0,1-1 0,0 1 1,0 0-1,0 0 0,0 0 0,0-1 0,0 1 1,0 0-1,-1 0 0,1 0 0,0-1 0,1 1 1,-1-1-1,0 1 0,0 0 0,0-1 0,0 1 1,0-1-1,0 1 0,0 0 0,0-1 0,1 1 1,-1 0-1,0-1 0,0 1 0,1 0 0,-1-1 1,0 1-1,1-1 0,8-10 339,-1-1 0,21-19 1,110-95-10,96-58-186,93-50 468,95-43-895,1041-572-1883,87 119 572,-1263 618 1211,-232 91 267,75-17 1,-122 36 94,1 0 0,1 0 0,13 1 0,-22 1 33,1 0-1,-1 0 0,0 0 0,0 0 1,-1 0-1,1 0 0,1 0 0,-1 1 1,0-1-1,0 1 0,0 0 1,0 0-1,0 0 0,3 1 0,-4 0 6,0-1 0,0 0 0,0-1 0,0 2 0,-1-1 0,1 0 0,0 0 0,-1-1 0,1 1 0,-1 0 0,1 2 0,-1-2 1,0 0-1,0 0 0,0 1 0,0-1 0,0 0 0,0 0 0,0 1 0,0 0 0,-1 4 92,-1 1 1,0 0-1,0 0 1,-1-1-1,-5 9 1,-14 19-11,-2 1 1,-50 52-1,-169 150 20,-133 79 390,-126 69-839,-707 461-1967,-46-44 2324,752-500 14,111-76 158,114-79-157,108-67-53,123-68 0,46-12 0,1 1 0,-1-1 0,0 0 0,0 0 0,0 0 0,0 1 0,0-1 0,0 0 0,0 0 0,0 0 0,0-1 0,0 1 0,0 0 0,0 0 0,0 0 0,0-1 0,0 1 0,0-1 0,0 1 0,-1 0 0,1 0 0,1 0 0,0-1 0,-1 0 0,1 0 0,0-1 0,0 1 0,0 1 0,0-1 0,0 1 0,0-1 0,0 0 0,0 0 0,0 0 0,0 1 0,0 0 0,1-1 0,-1 0 0,0 0 0,1 1 0,-1-2 0,1 1 0,0 0 0,25-32 0,94-75 0,91-51 179,98-44 538,86-32-186,690-354 1310,35 62-1926,-843 413 85,-86 46 0,-178 63 0,0 2 0,0-1 0,1 0 0,-1 2 0,1 0 0,19-1 0,-32 3 0,1 0 0,-1 0 0,0 0 0,1 0 0,-1 0 0,0 1 0,1-1 0,-1 1 0,0-1 0,0 1 0,0-1 0,0 1 0,0 0 0,0-1 0,1 0 0,-1 1 0,0-1 0,0 1 0,1 3 0,-1-3 0,0 1 0,0-1 0,-1 0 0,1 0 0,-1 1 0,1 1 0,-1-2 0,0 1 0,0-1 0,1 1 0,-2-1 0,1 2 0,0-1 0,-1 2 0,-4 9 0,0 2 0,-1-3 0,0 1 0,-2 1 0,0-2 0,-15 18 0,-135 147 0,-88 56-127,-73 44-380,-1470 1046 348,1573-1187 159,78-59 0,100-58 0,32-19 0,8-4 0,53-36 0,104-67 0,90-54 82,93-51 246,84-39-299,1986-950-316,-2089 1073 220,-96 48 51,-214 76 16,2 0 0,-2-1 0,2 3 0,-1 0 0,1-1 0,-1 2 0,18 0 0,-31 1 0,1 0 0,0 1 0,-1-1 0,1 0 0,-1 0 0,1 0 0,-1 1 0,1-1 0,-1 1 0,1 0 0,-1 0 0,0 0 0,1-1 0,-1 1 0,0 0 0,0 0 0,0-1 0,-1 2 0,3 0 0,-2 0 0,0 0 0,-1-1 0,1 0 0,0 3 0,-1-3 0,0 1 0,1 1 0,-1-3 0,0 2 0,0 2 0,0-3 0,-1 1 0,1 0 0,-1 2 0,-5 14 0,-1-2 0,-1-1 0,-1 1 0,0-1 0,-21 26 0,-144 153 0,-95 54-110,-80 34-329,-493 314 271,-37-39 50,509-335-97,66-45-642,77-49 642,75-46 215,140-77 48,-1 2 1,1-3-1,-16 5 0,27-9-34,1 0 1,0 1 0,-1-1-1,1 0 1,0 0-1,-1 0 1,1 0-1,0 0 1,-1 1-1,1-1 1,-1 0-1,1 0 1,0 0-1,-1 0 1,1 0 0,0 0-1,-1 0 1,1 0-1,-1 0 1,1 0-1,0-1 1,-1 1-1,1 0 1,-1 0-1,1 0 1,0 0-1,-1-1 1,1 1-1,0 0 1,-1 0 0,1 0-1,0-1 1,0 1-1,-1 0 1,1 0-1,0 0 1,0 0-1,-1-1 1,1 1-1,0 0 1,0 0-1,-1 0 1,2-3 109,0 0 0,0 0 0,0 2 0,1-2 0,-1 1 0,1-1 1,-1 0-1,1 3 0,0-2 0,3-3 0,27-27 94,37-28 0,126-91-218,93-51 171,91-49 513,103-41-982,880-438-2157,63 109 2534,-1069 492-211,-110 56 99,-229 70 33,-1-2 0,2 1 0,-1 2 0,0 1 0,0-1 0,30 2 0,-44 0 0,0 0 0,-1 0 0,0 1 0,1 0 0,0-1 0,-1 1 0,1-1 0,-1 1 0,1-1 0,-1 1 0,1 1 0,-1-1 0,0 1 0,1-1 0,-2 1 0,1-1 0,0 0 0,0 1 0,-1 0 0,1-1 0,0 1 0,-1 1 0,1-3 0,-1 2 0,0 2 0,0-3 0,0 2 0,0-2 0,0 1 0,0 4 0,-1 5 0,0-1 0,0 1 0,-2 0 0,0 0 0,0 0 0,-1-1 0,-1 1 0,0-2 0,-6 12 0,-96 165 0,-64 64 76,-58 54 230,-677 705 1084,-121-86-1492,781-730-703,61-60 604,150-110 201,-53 28 0,82-49 79,-1 0-1,2 1 1,-2-1-1,0 0 0,0 0 1,0-1-1,-10 2 1,15-3-56,1 0 0,-1 0 1,0 0-1,0 0 0,1 0 0,-1 0 1,0 0-1,0 0 0,1 0 1,-1-1-1,0 1 0,1 0 1,-1 0-1,0-1 0,1 1 1,-1-1-1,1 1 0,-1 0 0,0 0 1,1 0-1,-1-1 0,1 1 1,-1-1-1,0-1 0,1 2 16,-1-2 0,1 0 0,-1 0 0,1 1-1,0 0 1,0-1 0,0 1 0,0 0 0,0-1 0,0 1-1,1-1 1,-1 0 0,0 2 0,2-4 0,3-9 38,1 1 1,0 0-1,1 0 1,13-17-1,44-47-134,-40 50 85,233-236 1388,28 13-600,562-387-1229,-575 463 428,393-188 0,-534 299-15,163-55 0,-279 111 0,12-3 0,52-12 0,-73 19 0,0 2 0,1-1 0,0 0 0,-2 1 0,2 0 0,-1 0 0,1 0 0,-1 0 0,0 1 0,0 0 0,1 0 0,-1 1 0,10 3 0,-12-4 16,-1 1 1,1 1 0,-1-1-1,1 0 1,-1 0 0,-1 1-1,1-1 1,0 1 0,-1-1-1,1 2 1,-1 0 0,0-2-1,0 1 1,0 1-1,0-1 1,-1-1 0,0 2-1,2 6 1,0 3 120,-2 0 1,0-1-1,-1 1 0,-1 16 1,-2 10-98,-4 0 1,-1-2-1,-2 1 0,-22 50 1,-86 145 190,56-134 81,-5-2-1,-5-3 1,-133 134 0,94-122-341,-7-3 1,-179 121-1,249-190 29,-2-3 0,-71 35 0,117-64 0,-2-1 0,1 2 0,0-1 0,-1 0 0,1 0 0,0-1 0,-12 1 0,17-2 0,-1 0 0,1 0 0,-1 0 0,1 0 0,-1 0 0,1-1 0,-1 1 0,1 0 0,0 0 0,-1 0 0,1 0 0,-1 0 0,1 0 0,0 0 0,-1 0 0,1-1 0,-1 1 0,1 0 0,0-1 0,-1 1 0,1 0 0,0 0 0,0 0 0,-1-1 0,1 1 0,0 0 0,0-1 0,0 1 0,-1-1 0,1 1 0,0-1 0,0 1 0,0 0 0,0-2 0,0 2 0,0-1 0,0-1 0,1-1 0,0-2 0,0 4 0,0-2 0,0 1 0,0-2 0,1 2 0,3-7 0,13-14 0,1-1 0,32-30 0,128-107 0,95-54-388,90-40-1162,80-29 459,357-174-2299,447-171 3261,-869 456 129,-97 56 0,-241 102 0,1 0 0,59-10 0,-92 23 0,0 1 0,-1-1 0,1 1 0,10 1 0,-16 0 0,0 0 0,0 0 0,-1 1 0,1-1 0,-1 2 0,1-2 0,0 1 0,-1 0 0,1 0 0,-2-1 0,1 1 0,4 2 0,-4-1 0,-1 0 0,1-1 0,-1 0 0,0 0 0,0 1 0,1-1 0,-1 0 0,-1 1 0,1 0 0,0-1 0,0 0 0,-1 1 0,1 0 0,-1-1 0,1 1 0,-1 2 0,0 2 0,0-2 0,-1 2 0,1 0 0,-1 0 0,-1-2 0,-2 10 0,-10 16 0,1-3 0,-4 2 0,-19 26 0,-118 145 136,-57 44 407,-109 95-273,-17-13 0,-17-11 0,-16-16 0,-417 261 0,523-396-1236,53-48 724,184-104 242,0 3 0,0-5 0,-34 11 0,58-20 10,0 0 0,0-1 0,2 1 1,-2-1-1,0 0 0,0 0 0,0 1 0,0-1 0,0 0 0,0-1 0,0 1 0,0 0 1,0 0-1,-3-1 0,5 1 4,0-1 0,0 0 0,0 1 0,0-1 0,1 0 0,-1 0 0,0 0 0,1 1 0,-1-1 0,1 1 0,-1-1 0,1 0 0,-1 0 0,1 1 0,-1 0 0,1-1 0,0 0 0,0 0 0,-1 0 0,1 0 1,0 0-1,0-1 0,0 1 0,0 0 0,0 0 0,1 1 0,1-10 127,1 2-1,1-1 1,0 2 0,-1-1 0,2 0-1,11-14 1,18-19 11,54-52-1,107-81 33,665-493 147,83 84-945,-698 461-106,-54 39 540,-164 73 180,-1 1 0,0 1 0,32-5 0,-52 11 36,-1 1 1,-1 1-1,1-1 1,1 1 0,-1-1-1,0 2 1,1-1-1,-2 0 1,1 1-1,0 0 1,1 1-1,-1-2 1,8 5-1,-11-4 6,1 1-1,0 0 0,-1-1 1,0 1-1,1 1 0,-1-2 0,0 2 1,0-1-1,0 0 0,-1 1 1,1-1-1,-2 1 0,2-2 1,-1 2-1,0 0 0,0 0 0,0-1 1,-1 1-1,1 0 0,-1 0 1,0-1-1,0 5 0,-1 7 11,0 1 1,-1-1-1,-1 0 0,1 0 0,-2 1 0,-11 21 1,-52 88-127,-17 9 370,-141 166 0,-133 106 156,-2-39-569,-28-36 141,356-307-24,-36 21 0,66-43-4,0 1 1,0-1 0,0 0-1,0 0 1,0 1 0,0-1 0,-1-1-1,1 1 1,-1 0 0,0 0-1,1-1 1,-1 0 0,1 1-1,-1-1 1,0 0 0,-2 0-1,4 0 6,1 0 0,0-1 0,-1 1 0,1 0 0,0 0 0,0 0 0,0 0-1,-1-1 1,1 1 0,0-1 0,0 1 0,0-1 0,0 1 0,0 0 0,-1 0-1,1 0 1,0-1 0,0 1 0,0-1 0,0 1 0,0-1 0,1 1 0,-1 0-1,0-1 1,0 1 0,0-1 0,0 1 0,0 0 0,1-1 0,13-22 222,25-17 142,1 3-1,61-46 0,-73 60-336,362-257 311,23 22 1,-221 147-341,-53 42 0,-134 67 0,0-1 0,-1 1 0,1-1 0,1 2 0,-1-1 0,1 0 0,0 1 0,7 0 0,-12 1 0,-1 0 0,0 0 0,0 0 0,0 0 0,0 0 0,1 1 0,-1-1 0,0 0 0,0 0 0,0 0 0,0 0 0,0 0 0,0 1 0,0-1 0,0 0 0,0 0 0,0 1 0,0-1 0,0 0 0,0 1 0,0-1 0,0 0 0,0 1 0,0-1 0,0 0 0,0 0 0,0 1 0,-1-1 0,1 0 0,0 0 0,0 0 0,0 0 0,0 0 0,-1 0 0,1 0 0,0 1 0,0-1 0,0 0 0,-1 0 0,1 0 0,0 1 0,0-1 0,-1 0 0,1 0 0,-29 22 0,-92 48 0,-17-2-216,-5-4-1,-1-7 1,-4-5-1,-4-6 0,0-4 1,-289 43-1,248-61 279,-1-7 0,-214-3-1,363-15 40,-1-1-1,2-3 0,-1 0 0,0-1 0,-48-14 1,76 15-72,1-1-1,0-1 1,1 1 0,-1-2 0,2 1 0,-1-2 0,-12-9 0,18 11-21,0-1 1,1 0-1,0 0 1,0 0-1,1-1 0,1 1 1,0-2-1,0 1 1,1 0-1,-6-20 0,5 9 66,1 1-1,1-2 0,1 0 0,2 1 1,0 0-1,2-1 0,1 1 0,0-1 1,2 1-1,9-25 0,4-4 129,3 1-1,3 1 1,33-51-1,81-103-541,-18 52-837,189-181-1,190-102-340,607-325 1120,-837 597 398,-67 43 0,-183 107 0,1 0 0,2 0 0,35-12 0,-55 22 0,-1 0 0,1-1 0,-1 1 0,1 0 0,0 0 0,-1 0 0,1 0 0,-1 0 0,1 0 0,0 0 0,-1 0 0,1 0 0,-1 0 0,1 0 0,0 0 0,-1 0 0,1 0 0,-1 0 0,1 0 0,0 0 0,-1 0 0,1 0 0,-1 0 0,1 1 0,-1-1 0,1 0 0,-1 1 0,0-1 0,0 0 0,1 1 0,-1-1 0,1 0 0,-1 1 0,1 0 0,-2 0 0,1 1 0,0 0 0,0-1 0,0 0 0,-1 1 0,1 0 0,-1-1 0,1-1 0,0 3 0,-1-2 0,0 0 0,0 0 0,-1 3 0,-16 16 0,0 1 0,-43 34 0,-146 108 0,-104 59-209,-88 39-630,-1013 527-804,1009-601 628,-720 240 1,801-334 604,258-77 277,-97 15-1,148-29 159,0-1 0,0 1 0,0-2-1,-1 0 1,1-1 0,-25-3 0,35 3 24,0-1-1,0 1 1,0 0 0,0 1 0,0-1 0,0 0 0,0-1 0,1 0 0,0 1 0,0-2-1,-1 2 1,1 0 0,0-1 0,-1 0 0,1-1 0,1 1 0,-1 0 0,0 0-1,1-1 1,-1 0 0,1 1 0,0 1 0,0-2 0,0 0 0,0 0 0,1 1 0,-1-1-1,1 0 1,0 1 0,0-2 0,0 3 0,1-6 0,2-9 4,0-1 0,2 1 0,1 0 0,0 0 0,0 0 0,14-18 0,114-168-53,92-76 139,82-68 420,66-45-673,960-833-1154,-404 479 500,59 68-97,-803 569 605,-161 94 369,1 0 1,38-12-1,-61 24 6,1 1 0,0-1 0,0 2 0,0-1 0,1 1 0,-1 0 0,3 0 0,-6 0-84,0 0-1,0 0 1,0 0 0,0 0 0,0 0-1,0 0 1,0 0 0,0 0 0,0 1-1,0-1 1,0 0 0,0 0 0,-1 1-1,1-1 1,0 1 0,0-1 0,0 1-1,-1 1 1,1-2 0,1 2 0,-1 1 43,0-1-1,-1 2 1,1-1 0,0-1 0,-1 0 0,0 3 0,0-3 0,0 1 0,0 1 0,-1-2 0,1 1 0,-1 0 0,0 0 0,-3 5 0,-6 19 691,-1-1 0,-28 44-1,-53 61 472,-86 79-1137,-87 54 299,-89 44-862,-78 26-1791,-95 35 210,-18-20-1,-978 471 1,1117-635 1885,94-61 964,264-107-589,-2-2-1,-65 14 1,105-26-66,0-2 1,-1 1-1,1-1 1,0-1 0,-1 0-1,1 0 1,0 0-1,-1-1 1,-11-2-1,18 1-97,1 1 0,-1-1 0,1 1 0,-1 0-1,2-1 1,-1 1 0,0-1 0,0-1 0,0 2-1,1-1 1,-1-1 0,1 1 0,-1-1 0,1 1-1,0-1 1,0 1 0,0-1 0,2 1 0,-2-1-1,1 0 1,0 0 0,0 0 0,0 0-1,0 0 1,0-1 0,1 2 0,0-5 0,0-8 368,1-1 1,0 1-1,2 0 0,0 1 1,0-1-1,12-23 1,12-21-53,39-64 0,89-118-128,63-67 722,60-60-1356,1189-1372-6537,-1084 1331 6607,-37 60-972,-65 85 1090,-77 86 679,-167 148-212,60-38-1,-92 66-151,1-3 0,0 2 0,-1 0 0,1 3-1,9-6 1,-14 6-83,0-1-1,0 1 0,0 0 0,0 0 0,0 0 0,-1-1 0,0 1 0,1 0 1,0 0-1,0 0 0,0 0 0,0 0 0,0 1 0,0-1 0,0 0 1,0 0-1,-1 1 0,1-1 0,0 0 0,0 0 0,0 0 0,-1 1 1,1-1-1,0 1 0,1 0 0,-1 2 8,0-3 1,-1 0-1,1 2 1,0 0-1,-1-1 1,1 0 0,-1 1-1,0 0 1,0-1-1,1 0 1,-1 1-1,0 0 1,0-2-1,-1 5 1,-8 34 167,-50 96-201,-48 56 472,-84 115 1230,-399 473 1,398-564-2085,-12-8-1,-9-8 0,-433 315 1,254-254-370,-633 321-1,791-469 682,66-44 746,155-63-603,1-2 0,-1 1 0,0-1 0,0-1-1,0-2 1,-19 3 0,29-3-19,1 1 0,-1-1 1,1-1-1,-1 1 0,0 0 1,0-1-1,0 1 0,1-1 0,-1 0 1,0 1-1,1 0 0,-1 0 1,2-1-1,-2-1 0,1 0 0,0 1 1,0-1-1,-1 0 0,1 1 1,0 1-1,0-2 0,1-1 0,-1 1 1,0 0-1,-1-2 0,1-1 17,0 1 1,1-2-1,1 1 0,-1 0 0,0 1 1,1-2-1,0 2 0,0-1 0,0 0 1,1 0-1,2-9 0,4-9 490,2 0 0,1 0 0,21-33 0,91-128 0,66-61-702,72-63-425,78-61-275,73-51-1960,650-568 2044,84 83 782,-850 704-160,-83 74 102,-193 116 34,0 1 0,1 1 0,0 1 0,36-10 0,-53 17 0,-1 0 0,1 1 0,0-1 0,0 1 0,0 0 0,0 0 0,-1 0 0,1 0 0,0 0 0,0 1 0,4 0 0,-5 0 0,-1-1 0,0 1 0,1-1 0,-1 0 0,0 1 0,0-1 0,0 1 0,0 0 0,0 0 0,0 0 0,0 0 0,-1 0 0,1 1 0,0-2 0,-1 1 0,1-1 0,0 2 0,-1-2 0,1 1 0,0 3 0,0 4 0,-1 1 0,0 0 0,0 0 0,-1 0 0,0-1 0,-1 1 0,0-1 0,0 1 0,-1-1 0,-5 9 0,-20 45 0,-44 67 0,-106 141-74,-80 65-222,-81 59 182,-74 36-48,-65 14-462,-69 2-1709,-69 5 1276,-421 211-1207,-48-58 1282,448-285 823,92-74 223,120-72 175,118-60 655,105-49-165,95-37 1295,85-27-1487,22 0-522,0 0 1,0 0-1,0 0 0,-1 0 1,1 0-1,0 0 1,0 0-1,0 0 1,0 0-1,-1 0 0,1-1 1,0 1-1,0 0 1,0 0-1,0 0 0,0 0 1,-1 0-1,1 0 1,0 0-1,0 0 1,0-1-1,0 1 0,0 0 1,0 0-1,0 0 1,0-1-1,0 1 1,0 0-1,0 0 0,0-1 1,0 1-1,0 0 1,0 0-1,0-1 1,0 1-1,0 0 0,1 0 1,-1 0-1,0-1 1,0 1-1,0 0 1,0 0-1,0 0 0,1 0 1,-1-1-1,0 1 1,8-6 589,0-2 0,1 1 0,-2 2 0,15-9 0,106-63 151,71-37-756,64-24 381,244-113 570,751-268 0,-1002 435-671,-74 34 839,-164 45-1063,-1 2 0,2 0 0,-2 2 0,25-1 0,-38 2-56,-1 0 0,0 1 0,0-1 0,1 1 0,-1-1 0,0 1 0,1-1 0,-1 0 0,4 3 0,-6-2 0,0 0 0,0-1 0,0 1 0,-1-1 0,1 2 0,0-1 0,0 0 0,0 0 0,0-1 0,0 1 0,0 0 0,-1 0 0,1 0 0,0 1 0,-1-2 0,1 2 0,-1 1 0,1-1 0,-1 3 0,-1-1 0,1 0 0,-1 1 0,1-2 0,-1 1 0,-1 0 0,1 0 0,-1 0 0,0 0 0,1-1 0,-6 7 0,-11 17 0,-1-3 0,-32 34 0,-120 99 0,-85 36-62,-74 24-187,-254 128-1942,-1162 514 0,1525-765 1960,84-37 231,85-38 120,52-19-109,-1 0 1,1 1 0,0-1-1,0 0 1,-1 0-1,1 0 1,0 0 0,0 0-1,-1 0 1,1 1-1,0-1 1,0 0 0,0 0-1,0 0 1,0 0-1,0 0 1,-1 0 0,1 0-1,0 0 1,-1 0-1,1 0 1,0 0 0,0 0-1,-1-1 1,1 1-1,0 0 1,0 0 0,-1 0-1,1 0 1,0 0-1,0 0 1,-1-1 0,1 1-1,0 0 1,0 0-1,0 0 1,-1-1 0,1 1-1,0 0 1,0 0-1,0 0 1,14-17 1203,158-104-839,-148 104-387,868-508 2774,-699 423-2753,5 8-1,374-127 1,-530 206-10,0 3 0,1 1 0,81-13 0,-120 24 12,0 0-1,1 0 1,-2-1-1,1 1 1,0 1 0,0-1-1,0 0 1,0 0-1,0 2 1,4 0-1,-6-1 9,-1 0 0,0 0 0,0 0 0,0 0 0,0-1 0,-1 1-1,1 0 1,0-1 0,0 2 0,-1 0 0,1-2 0,-1 1 0,1-1 0,-1 2-1,1-1 1,-1 0 0,0 0 0,1-1 0,-1 2 0,0 0 0,0-1 0,0 0-1,0 0 1,-1 0 0,1 1 0,0-2 0,0 0 0,-1 3 0,1-2 0,-1 0 0,1 0-1,-2 1 1,-4 11 112,1-2 0,-2 1-1,-1 0 1,-12 16 0,-51 50 885,-148 126-780,-20-11-1118,221-179 799,-202 155 14,-8-9-1,-292 156 0,498-306 69,5 0 0,0-2 0,1 3 0,-22 16 0,35-21 0,13-8 0,98-33 537,-36 11-44,690-182-1544,14 54 507,-726 143 508,-1 0-3,2 0 0,-2 3-1,62 0 1,-107 6 39,0 0 0,0 0 0,0 0 0,0 1 0,0-1 0,-1 0 0,0 0 0,1 2 0,0 0 0,-1-1 0,1 0 0,-1 1 0,1-1 0,3 4 0,-6-4 0,0 0 0,0 0 0,0 0 0,0 0 0,-1 0 0,1 0 0,0-1 0,-1 1 0,1 1 0,-1-1 0,0 0 0,1 0 0,-1 0 0,0 1 0,0-1 0,0 0 0,0 4 0,-1-2 0,1 0 0,-1 0 0,0 0 0,0-1 0,0 1 0,-3 6 0,-5 5 0,-2 1 0,0-2 0,0-1 0,-26 26 0,-71 49 0,99-79 0,-1355 927 609,1325-911-609,57-34 0,36-18 0,98-42 0,95-32-261,97-26-783,943-251 783,-903 282 261,-65 25 1,-76 28 1,-198 38-1,76-5-1,-111 10 0,1 1 0,-2 1 0,2-1 0,-1 2 0,-1 0 0,19 4 0,-26-6 0,1 1 0,0 0 0,-1 0 0,1 0 0,-1 1 0,1-1 0,-1 0 0,0 0 0,1 2 0,-1-2 0,0 2 0,0-2 0,-1 1 0,0 0 0,1 0 0,-1 1 0,0-2 0,1 1 0,-1 0 0,0 1 0,0 0 0,-1-1 0,1 0 0,0 1 0,-1-1 0,0 3 0,0 5 0,-1-1 0,0 0 0,-1 0 0,0-2 0,-1 3 0,0-1 0,1 0 0,-11 14 0,-48 70 0,59-90 0,-75 97 289,-5-4 0,-4-3 0,-134 113 0,47-67 289,-219 135 0,355-249-578,60-39 35,-1 0 1,42-20-1,37-12 214,210-66 0,128-6-1644,640-71 1109,-1042 185 286,-2-1 0,1 1 0,0 1 0,0 2 0,38 3 0,-71-2 0,0 1 0,0-1 0,0 0 0,0 0 0,0 1 0,0 0 0,0 0 0,0 1 0,0-1 0,-2 0 0,2 0 0,-1 1 0,1-2 0,-1 1 0,3 4 0,-3-3 0,-1 0 0,0-1 0,0 0 0,0 0 0,0 1 0,-1 0 0,1 1 0,0-2 0,-1 0 0,1 0 0,-1 2 0,0-2 0,0 1 0,0 0 0,0-1 0,-1 5 0,-1 3 0,-1-2 0,-1 3 0,0-2 0,-1 1 0,0-2 0,-11 18 0,-19 19 356,-84 80-1,-59 33 585,131-118-879,-236 190-61,222-180 0,59-47 0,1-2 0,-1 1 0,0 2 0,2-2 0,-2 0 0,1 1 0,-1 0 0,1 0 0,0 1 0,0-2 0,0 0 0,0 1 0,0 2 0,1-4 0,0 2 0,0-2 0,0 0 0,0 0 0,0 0 0,1 0 0,-1 0 0,0 1 0,0-1 0,1 0 0,-1 0 0,0 1 0,0-1 0,1 0 0,-1 0 0,0 0 0,1 1 0,-1-1 0,0 0 0,1 0 0,-1 0 0,0 0 0,1 0 0,-1 0 0,0 0 0,1 0 0,-1 0 0,0 0 0,1 0 0,-1 0 0,25-3 0,104-30 0,-20 3 0,198-38-765,3 12-1,424-33 1,644 42-1647,-1333 47 2357,180 3 34,-217-3 31,46 7 522,-51-7-475,0 1 0,0-1 0,0 0 0,0 1-1,-1 0 1,1 0 0,0 0 0,-1 0 0,0 1 0,0-1 0,1 1-1,-1-1 1,0 0 0,3 2 0,-5-2-35,1 0 1,-1 0 0,0 0-1,1-1 1,-1 1-1,0-1 1,1 1 0,-1 0-1,0 0 1,0 0-1,0 0 1,0-1-1,0 1 1,0 0 0,0 0-1,0 0 1,0-1-1,0 1 1,-1 0 0,1-1-1,0 1 1,-1 0-1,1 0 1,0 0-1,-1-1 1,1 0 0,-1 1-1,0-1 1,1 1-1,-2 0 1,-4 5 238,1 0 0,-2-1 0,0 0-1,0 0 1,0 0 0,-10 5 0,-58 24 113,71-34-371,-60 27 119,-1-4-1,-3-3 1,-106 20-1,-222 13-980,240-43 570,0-5-1,0-6 1,0-7 0,-246-36 0,200 6 128,1-5 1,-379-129 0,473 133-2,-109-55-1,199 86 183,0-2-1,0 2 0,1-3 0,0 1 0,2-2 0,-15-14 1,23 20 51,0 0 1,1-1 0,0-1 0,0 2 0,2-2-1,-1 0 1,0 2 0,1-3 0,1 2-1,-1-1 1,1-1 0,1 1 0,0 1 0,0-12-1,3-3 40,0 1 0,2-1 0,0 0 0,2 0 0,0 1 0,2 0 0,16-29 0,96-138 724,-50 85-658,-70 103-177,7-11 0,0 1 0,-1 1 0,-1-1 0,0-1 0,-1 0 0,5-20 0,-9 29 0,0-1 0,0 1 0,0 1 0,0 0 0,0-1 0,0 1 0,-1-2 0,1 1 0,-1 1 0,0 0 0,0-1 0,1 0 0,-1 0 0,0 0 0,-1 0 0,1 2 0,0-1 0,-1-1 0,1 1 0,-2-2 0,0 1 0,-1 0 0,0 1 0,0 0 0,0-1 0,0 0 0,-1 1 0,1 0 0,1 0 0,-2 0 0,1 0 0,-1 1 0,1 0 0,-8 0 0,-24 2 0,-1 1 0,-48 9 0,-172 38 0,-93 30-581,-80 15-1742,-70 16 1156,-1676 296-4453,-15-83 3314,1869-278 2763,260-38-441,-299 37 2052,339-43-1907,-1 0 203,-36 0 0,55-2-179,-1 0-1,1 0 0,-1-1 0,1 1 1,-1 0-1,1-1 0,1 0 1,-2 0-1,1 0 0,0-1 0,0 0 1,0 0-1,-6-5 0,8 7-113,1-2-1,-1 0 1,0 1-1,1-1 1,0 0-1,-1 0 1,1 0 0,0 0-1,0 1 1,0-1-1,0-2 1,1 3-1,-1-2 1,1 2-1,0-1 1,-1-1-1,1 2 1,0-2-1,1 1 1,-1 1-1,1-6 1,2-2 288,0-1 0,0 3 0,1-2 0,5-10 0,9-7-66,0 0-1,2 0 1,1 2-1,31-30 1,112-88 768,-100 90-945,211-179-116,-225 186 0,-49 44 0,0 0 0,0 0 0,0 0 0,0 1 0,-1-1 0,1 1 0,0-1 0,-1 0 0,1-1 0,0 1 0,-1 1 0,0-1 0,1 0 0,-1 0 0,1 0 0,-1-1 0,0 2 0,0 0 0,0-1 0,0-1 0,0 1 0,0 0 0,0 0 0,0 0 0,0 0 0,-1 0 0,1 0 0,0 0 0,-1 1 0,0-3 0,-1 2 0,0 0 0,-1 0 0,1 0 0,0 0 0,0 0 0,0 1 0,-1-1 0,0 0 0,1 1 0,-1 0 0,1 0 0,-1 0 0,1 0 0,-5 0 0,-42 3 0,-1 1 0,-64 12 0,82-11 0,-344 57-294,-530 77-793,-119-60 1087,991-77 0,1 0 0,-1-1 0,1-1 0,0-1 0,-67-10 0,97 10 0,0 0 0,0 0 0,-1 0 0,1 1 0,0-1 0,-1 0 0,1-1 0,0 0 0,0 1 0,1-1 0,-1 0 0,0 0 0,1 0 0,-1 0 0,1 0 0,-1-1 0,-2-2 0,3 1 0,1 0 0,0 2 0,0-3 0,0 1 0,0 3 0,1-4 0,0 1 0,0 2 0,0-3 0,0 1 0,1 3 0,0-5 0,0 3 0,2-6 0,4-7 0,0-1 0,1 1 0,1-1 0,19-24 0,60-64 0,61-51-22,120-91-606,420-299 1,346-160-595,-1025 700 1222,-1 0 0,-1 0 0,17-14 0,-33 22 0,1 0 0,-1 1 0,2-1 0,-2 1 0,1 0 0,-8 5 0,-151 69 0,-95 41-343,-84 25-1030,-1666 536-151,1768-611 2764,77-29-930,154-36-310,1-1 0,0-1 0,0 1 0,-1-1 0,1-1 0,-20-1 0,29 1-2,0 0 0,1-1-1,-1 1 1,0-1-1,0 1 1,1-1 0,-1 1-1,0 0 1,1-1 0,-1 0-1,1 0 1,-1 0-1,1 0 1,0 0 0,0 0-1,0 0 1,-1 0 0,1 0-1,0 0 1,0 0-1,0-1 1,0 1 0,1 0-1,-1-1 1,0 1 0,1-1-1,-1 1 1,1-1-1,-1 1 1,1-1 0,0 1-1,0-1 1,0 1 0,0 0-1,0 0 1,0-3-1,2-5 77,0 1-1,1 0 0,0-1 1,1 2-1,6-14 0,67-92 1334,52-50-1055,45-53-197,1162-1548-2036,-1161 1509 1881,-39 60 0,-50 69 0,-81 120-15,-1-2 0,1 1 0,-3 1 0,2-2 0,2-8 0,-6 16 17,0 0 0,0 0-1,0-2 1,0 2 0,0 0-1,0-1 1,0 1 0,0 0-1,0 0 1,0-1 0,0 1 0,0 0-1,-1 0 1,1 0 0,0 0-1,0 0 1,0 0 0,0-1-1,0 1 1,-1 0 0,1 0-1,0 0 1,0-1 0,0 1 0,-1 0-1,1 0 1,0 0 0,0 0-1,0 0 1,-1 0 0,1 0-1,0 0 1,0 0 0,-1 0-1,1 0 1,0 0 0,-1 0 0,1 0-1,0 0 1,0 0 0,-1 0-1,1 0 1,0 0 0,0 0-1,-1 0 1,1 0 0,0 0-1,-1 0 1,1 0 0,0 0 0,0 0-1,-1 0 1,-31 18 357,-79 55 1077,-62 45-1077,-1427 890 565,1412-903-924,153-85 0,-60 23 0,90-42 0,0 0 0,1 2 0,-1-1 0,0-2 0,0 2 0,1-1 0,-2-1 0,1 0 0,0 1 0,0-1 0,0 0 0,0 0 0,-7-1 0,10 0 0,0 1 0,0-1 0,0 0 0,1 1 0,-1-1 0,0 0 0,1 0 0,0-2 0,0 3 0,-1-1 0,1 0 0,0 0 0,-1-1 0,0-1 0,-1 0 0,1-1 0,1 1 0,-1-1 0,1 0 0,-1 1 0,1-1 0,-1-7 0,1-9 0,1 1 0,1-1 0,1 1 0,7-25 0,47-142 0,49-56-396,369-596-1552,82 29 595,334-303 1353,-775 994 0,-111 113 0,1 1 0,0 0 0,-1-1 0,1 1 0,1 2 0,0-2 0,0 1 0,7-4 0,-13 7 0,0 0 0,1 0 0,-1 0 0,0 0 0,1 0 0,-1 0 0,0 0 0,1 0 0,-1 0 0,0 0 0,0 0 0,1 1 0,-1-1 0,0 0 0,1 0 0,-1 0 0,0 0 0,1 1 0,-1-1 0,0 0 0,0 0 0,0 0 0,1 1 0,-1-1 0,0 0 0,0 0 0,0 1 0,1-1 0,-1 0 0,0 0 0,0 0 0,0 0 0,0 1 0,0-1 0,0 0 0,0 1 0,0-1 0,0 0 0,0 1 0,0-1 0,0 0 0,0 1 0,0-1 0,0 0 0,0 1 0,0-1 0,0 1 0,-13 33 0,-4 0 0,-40 53 0,-87 87 108,-30 7 135,-8-5 0,-371 273 0,-489 235 325,695-488-568,330-188 0,1-1 0,-1 1 0,-24 5 0,38-13-3,1 1 0,0-1 1,0 2-1,-1-2 1,1 0-1,0 0 0,-1 0 1,1 0-1,0 0 1,-1 0-1,1 0 1,-2-2-1,3 1 1,0 1 1,0-1-1,0 1 1,0 0-1,0 0 0,1-1 1,-1 0-1,0 1 1,1 0-1,-1-1 0,0 0 1,1 1-1,-1-1 0,1 0 1,-1 1-1,1-1 1,-1 0-1,1 0 0,-1 0 1,1 0-1,-1-4 40,1 0-1,0 0 0,0 1 1,0-1-1,1-1 1,0 2-1,0 0 0,4-10 1,20-42 403,2 0 0,45-62-1,-56 91-416,418-604-609,44 15-285,-274 356 739,-200 255 131,566-714-1094,-442 565 875,-104 128 219,42-37 0,-61 59 50,-2 1 0,2 0 0,0-1 0,0 2 1,0-1-1,0 1 0,9-4 0,-13 6-32,0-1 0,0 1-1,0 0 1,-1 0 0,1 0 0,0 0-1,0 0 1,0 0 0,0 0 0,0 0-1,0 0 1,0 0 0,-1 0 0,1 0-1,0 1 1,0-1 0,0 0 0,0 0-1,-1 0 1,2 0 0,-1 1 4,0 0 0,0 1 0,0 0 0,-1-2-1,0 1 1,1 0 0,0 1 0,-1-1 0,1-1 0,-1 1 0,0 0 0,1 0 0,-1 2 0,0-3 0,0 1 0,0 2 0,0 5 109,0 1 1,-1-2 0,-1 0 0,1 3-1,-1-5 1,-7 19 0,-28 48 1342,36-70-1443,-75 126 672,-8-2 0,-103 115 0,132-177-703,-127 109 0,179-171 0,0 2 0,0-2 0,-1-1 0,1 1 0,1 0 0,-8 3 0,9-5 0,1 1 0,-1-1 0,0 0 0,0 0 0,0 0 0,0 0 0,0 0 0,1 0 0,-1 0 0,0 0 0,0 0 0,0 0 0,0 0 0,0 0 0,1 0 0,-1 0 0,0 0 0,0 0 0,0 0 0,0-1 0,-1 0 0,1-1 0,-1-1 0,0 0 0,0 2 0,1-2 0,-1 0 0,1 0 0,-1 1 0,1-1 0,0 0 0,0 0 0,1 1 0,-1 0 0,1-2 0,0 2 0,0-8 0,-1-22 12,1-1 0,3 0 0,1 0 0,9-34 0,51-133-310,156-295-931,47 14-359,99-88 1263,-297 481 325,-66 83-8,1 1 0,0 2 1,0-2-1,0-1 0,1 2 1,7-4-1,-12 7 10,1-1 0,-1 1 0,1 0 0,-1 0 0,1 0 0,-1 0 0,1 0-1,-1 0 1,1 0 0,-1 0 0,1 0 0,-1 0 0,1 0 0,-1 0 0,1 0 0,-1 0 0,1 0-1,-1 0 1,1 0 0,-1 0 0,1 0 0,-1 0 0,1 0 0,-1 0 0,1 0 0,-1 0 0,1 1 0,0 1 11,-1-2 0,1 0 1,0 1-1,-1 1 0,1-1 1,-1 0-1,1-1 0,-1 2 1,0-2-1,0 1 0,1 2 1,-1-3-1,0 1 0,0 1 1,-1 1-1,0 5 138,0 0-1,-1 2 1,0-3-1,-1 2 1,-7 13-1,-25 46 344,34-66-474,-164 238 1118,-25-12-526,163-196-612,-32 35 0,51-59 0,-1 0 0,1-1 0,-1 0 0,0 0 0,-17 8 0,15-11 0,8-8 0,4 0 0,0-1 0,0 1 0,1 0 0,0 1 0,0 0 0,0-2 0,4-2 0,17-25 0,2-1 0,58-55 0,78-54 0,-153 136 0,461-343-665,-349 274 434,3 3 0,161-67 0,-147 86 169,-116 46 56,-1 1 1,2-1-1,-1 5 1,31-7-1,-45 9 6,-1 0 0,1 0 0,-2 0 0,2 0 0,-1 0 0,1 0 0,-1 1 0,0 1 0,0 0 0,0-1 0,0 1 0,0 0 0,0-1 0,5 5 0,-8-4 0,0 1 0,0-3 0,-1 4 0,1-2 0,-1 0 0,0 1 0,0-1 0,-1 1 0,1-1 0,-1 0 0,1 2 0,-1-1 0,0 0 0,0-1 0,0 1 0,0 0 0,0 0 0,-1 0 0,0 0 0,0 1 0,0-2 0,0 1 0,-1 0 0,1 0 0,-2 5 0,-2 4 65,0 1 0,-1-1-1,0 1 1,-16 23 0,-42 48 722,2-16-734,-3-2 0,-4-4 0,-3-2 0,-4-2 0,-94 58 0,119-86-34,47-30-19,10-7 0,27-20 0,115-67-216,5 6 0,289-125 0,-257 140 0,4 7 0,262-61 0,-379 109 216,116-13 0,-182 30 0,-1 0 0,0 0 0,1 1 0,0 0 0,0 0 0,0 1 0,-2 0 0,2 0 0,0 0 0,-1 0 0,1 1 0,6 3 0,-10-4 0,-1 0 0,1 0 0,0 3 0,-1-3 0,0 2 0,1-1 0,-2-1 0,1 3 0,0-2 0,-1 1 0,1-2 0,-1 3 0,1-2 0,-1 1 0,0-1 0,0 2 0,-1-2 0,1 2 0,-1-3 0,1 3 0,-1-2 0,0 1 0,0 0 0,-2 5 0,-1 12 135,-2 0 0,0-1 0,-1 0 0,-2 0 0,0 0 0,-2 0 0,-18 26 0,-62 84-301,-109 118 0,125-159-236,20-22 289,-356 421 36,288-348 77,111-126 0,1 0 0,0 1 0,0 0 0,-8 20 0,17-33 0,1 0 0,0-1 0,-1 0 0,1 0 0,0 1 0,0 0 0,0 1 0,0-1 0,0 0 0,0-1 0,0 0 0,0 1 0,0 0 0,0 0 0,0 0 0,0 0 0,1-1 0,-1 0 0,0 1 0,1-1 0,-1 1 0,0 0 0,1 1 0,-1-2 0,2 1 0,-1 0 0,1-1 0,-1 1 0,1-1 0,-1 1 0,1-1 0,-1 0 0,0 0 0,1 0 0,-1 0 0,1 0 0,-1 0 0,1 0 0,0 0 0,-1 0 0,1-1 0,-1 1 0,2-1 0,30-10 0,-2 0 0,49-25 0,177-87 0,95-44-551,265-102-2033,928-283-1,-1264 469 2585,-85 32 0,-172 47 0,0-2 0,0 3 0,27-1 0,-49 4-1,1-1 0,1 1 0,-1 0 0,0 0 0,0 1 0,1-1 0,-1 1 0,0-1 0,0 0 0,-1 1 0,1 0 0,0 0 0,0 0 0,0 1 0,0-1 0,0 1 0,0 0 0,-1-1 0,4 2 0,-6-1 30,2 2 0,0-2 0,-1 1-1,0 1 1,1-2 0,-1 1-1,-1 0 1,1 0 0,0-1 0,-1 1-1,0 0 1,0 0 0,0 1-1,0-2 1,-1 1 0,-1 5-1,-2 10 461,-1 0 0,-1 0 0,-16 28 0,-38 56-80,56-92-432,-114 166 797,-158 180 0,-177 143-1784,-551 452 649,996-942 361,-30 24 0,34-30 0,20-15 0,218-161 0,-23 28-101,965-591-402,-914 589 850,-50 42 1043,-185 93-1303,0 2 0,1-1-1,44-7 1,-65 17-87,-1-1 0,2 1 0,-1 0 0,1 0 0,-2 1 0,1 0 0,1 0 0,-1 1 0,0 0 0,11 2 0,-15-2 0,0 0 0,0 0 0,-1 1 0,0-1 0,1 0 0,-1 1 0,1 0 0,-1-1 0,0 1 0,1 1 0,-1-3 0,0 2 0,-1 1 0,1-1 0,0 0 0,-1 0 0,1 0 0,-1 2 0,0-2 0,0 1 0,-1-2 0,1 2 0,-1-1 0,1 1 0,-1 4 0,1 4 0,-1 1 0,-1-1 0,-1 0 0,1 0 0,-1 1 0,-8 16 0,-13 31-35,-49 84 0,-50 59 236,92-154-43,-143 215 747,-9 18-367,172-265-538,-16 35 0,26-36 0,0-14 0,0-1 0,0 0 0,0 1 0,0-1 0,0 0 0,1 1 0,-1-1 0,0 0 0,1 0 0,-1 1 0,1-1 0,-1 0 0,0 0 0,1 0 0,-1 0 0,1 0 0,-1 1 0,1-1 0,-1 0 0,0 0 0,1 0 0,-1 0 0,1 0 0,-1 0 0,1 0 0,-1-1 0,0 1 0,1 0 0,-1 0 0,1 0 0,-1 0 0,1-1 0,12-3 0,-1-2 0,0-1 0,0 0 0,16-11 0,125-84 0,74-51-403,63-36-1211,525-308-708,32 50 1902,-644 355 420,-166 77 0,60-19 0,-92 33-2,-1-1 1,1 1-1,-1 0 1,1 0-1,0 1 0,-2 0 1,2-1-1,0 1 1,0 0-1,-1 1 0,1-1 1,7 2-1,-11-2 6,0 1-1,0-1 0,0 1 1,0 0-1,0-1 0,0 0 0,0 1 1,0 0-1,0 0 0,0 1 1,0-1-1,-1-1 0,1 0 1,0 1-1,-1 0 0,1 0 1,-1 0-1,1 1 0,0 2 28,0-2 0,-1 1-1,0 0 1,0 0 0,0 0-1,0 0 1,0-1 0,-1 1 0,-1 3-1,-3 10 250,-2 1-1,-1-1 0,1-1 1,-12 16-1,-82 109 71,-53 48-143,-53 45 624,-352 334-2065,-26-17-311,315-309 1545,53-54 0,88-69 0,104-91 0,22-20 0,8-6 0,14-10 0,0-1 0,26-17 0,142-87 0,83-50-105,1127-629-420,-1081 628 525,-47 38 353,-59 37 1056,-162 72-1232,53-15-1,-93 29-176,-2 3 0,1-1 0,1 0 0,-1 1 0,0 1 0,0-1 0,1 1 0,0 0 0,12 1 0,-18-1 0,-1 0 0,1 1 0,0 0 0,-1-1 0,1 1 0,-1 0 0,1 0 0,0-1 0,-1 1 0,0 0 0,0 0 0,0 1 0,0-1 0,0-1 0,1 2 0,-1-1 0,1 2 0,0 2 0,-1-5 0,0 4 0,0-2 0,0 3 0,-1-4 0,1 3 0,-1-1 0,0 0 0,0-1 0,0 1 0,-2 6 0,-2 6 0,-2 3 0,1-2 0,-2-1 0,-1 1 0,-18 26 0,-116 145 0,-74 53-61,-61 41-184,-503 427-1240,-43-51 92,658-536 1393,121-90 0,37-30 0,9-3 0,64-58 0,130-94 0,135-89-216,132-76-647,103-58 378,787-490-873,46 64 997,-1122 664 287,-230 117 74,76-24 0,-117 42 0,0 3 0,0 0 0,0-1 0,0 2 0,0-1 0,11 0 0,-16 1 0,1 0 0,-1 0 0,0 0 0,0 0 0,-1 1 0,1-1 0,0 0 0,0 1 0,0-1 0,1 0 0,-1 0 0,0 0 0,0 1 0,0 0 0,-1-1 0,1 1 0,0-1 0,0 1 0,0 0 0,0-1 0,-1 2 0,1-1 0,1 1 0,-1 2 0,-1 1 0,1-1 0,-1 1 0,0-1 0,-1 0 0,1 2 0,-1-2 0,0 1 0,0-2 0,-1 2 0,0-1 0,0 0 0,-3 7 0,-69 119 0,-354 454 2291,412-564-2355,-263 322 1339,-16-11-1,-386 332 1,-177 23-568,838-668-707,19-17 0,6-3 0,41-28 0,-35 25 0,141-90 0,92-53-186,85-39-559,75-34 235,673-331-1180,38 70 1763,-842 385-73,-218 79 0,76-16 0,-121 32 0,-2 1 0,2-1 0,0 1 0,-1 1 0,1-1 0,0 1 0,-1 1 0,14 0 0,-21 1 0,0-2 0,1 0 0,-2 0 0,1 1 0,0 0 0,0 1 0,0-1 0,0 0 0,0 0 0,-1 0 0,1 0 0,0 1 0,-1-1 0,1 1 0,1 2 0,-1-2 0,0 1 0,-1 0 0,0 0 0,0-1 0,0 2 0,-1-1 0,1 0 0,-1 0 0,0 0 0,0 0 0,0-1 0,0 7 0,-3 7 0,-1-1 0,-1 3 0,-1-4 0,-1 3 0,-15 24 0,-103 146 0,-72 50-35,-668 623 171,-106-84 52,729-606-188,75-64 0,154-99 0,1 1 0,-2-1 0,-27 10 0,41-17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1,0 0 0,0 0 0,0 0-1,0 0 1,0 0 0,0 0 0,-1 0 0,20-19 356,83-62 1277,74-41-1225,214-127 328,512-250 1,-795 447-1105,181-66 0,-272 112 367,0 1 0,2 1 0,-2 0 0,2 1 0,25-1 0,-39 4 0,-1 0 0,1 0 0,-1 0 0,1 0 0,-1 0 0,1 0 0,-1 0 0,0 0 0,0 1 0,1 0 0,-1 0 0,1 1 0,-1-2 0,0 2 0,0 1 0,0-2 0,-1-1 0,1 2 0,0 0 0,-1 0 0,5 5 0,-5-4 0,0 2 0,0-3 0,0 3 0,-1-1 0,0 0 0,0-1 0,0 2 0,-1-2 0,0 0 0,0 3 0,0-2 0,0 0 0,-1 0 0,0-1 0,0 2 0,-2 5 0,-6 12 0,-1-1 0,1 0 0,-3 1 0,-17 21 0,-111 130 51,-30 3-318,-347 277 0,-247 111-352,757-557 619,-57 40 0,37-26 0,-2-2 0,-37 23 0,64-41 0,5-4 0,14-11 0,510-320 445,-462 296-376,408-232 8,22 35 346,-455 217 75,2 3-1,1 2 1,60-15-1,-99 27-497,0 0 0,0 1 0,0 0 0,0 0 0,0-1 0,-1 1 0,1 0 0,0 1 0,0-1 0,0 0 0,0 0 0,0 0 0,0 1 0,-1 1 0,1-1 0,0 0 0,0 2 0,6 0 0,-7 0 0,0 0 0,-1 1 0,0-2 0,1 1 0,-1 1 0,0-2 0,0 1 0,0 1 0,-1 0 0,1-1 0,-1 1 0,0 0 0,0-2 0,-1 3 0,1-2 0,-1 7 0,0 7 84,-1 0 0,0 0 0,-2 1 1,0-2-1,-11 31 0,-45 82 447,57-124-530,-49 88-1,-83 114 0,-90 72 0,169-217 0,46-47 0,9-15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0,32-17 0,-23 10 0,946-510-1426,-855 466 1426,190-94 0,-257 130 0,53-17 0,-51 24 0,-35 8 0,0 0 0,0 0 0,0 0 0,0 0 0,-1 0 0,1 0 0,0 0 0,0 0 0,0 0 0,0 1 0,0-1 0,0 0 0,0 0 0,0 0 0,0 1 0,0-1 0,1 2 0,-1-2 0,-1 1 0,1 0 0,-1 0 0,1-1 0,-1 0 0,0 1 0,0 0 0,1-1 0,-1 1 0,0-1 0,0 1 0,0-1 0,0 1 0,0-1 0,0 1 0,0 0 0,0 1 0,0-2 0,0 1 0,0-1 0,-1 2 0,-14 25 0,-15 10 0,-2-1 0,-1-2 0,-2 0 0,-44 29 0,-123 92-370,-66 35-1108,-52 33 816,-53 25-508,-1655 943-3716,1765-1049 4843,-33 28 1550,195-106 127,-174 99 2482,-716 323-3175,785-390-2171,-1356 665 890,834-370-684,680-361 1215,41-23 409,11-3-326,14-7 152,2-4 27,2 0 1,-2-1 0,-1-1-1,30-16 1,21-11 218,-8 11-672,131-39 0,77 2 0,-138 40 0,3 5 0,181-6 0,276 19 0,-397 5 0,-37 0 0,195 3 0,-331-3 0,0 1 0,26 3 0,-45-5 0,-1 1 0,1 0 0,0-1 0,-1 1 0,0 0 0,1 0 0,-1 1 0,4-1 0,-6 0 0,1-1 0,0 1 0,-1-1 0,1 2 0,-1-1 0,1-1 0,-1 0 0,0 0 0,1 1 0,-1 0 0,0-1 0,1 1 0,-1 0 0,0 0 0,0-1 0,0 0 0,1 1 0,-1-1 0,0 0 0,0 0 0,0 3 0,-1-1 0,-1 1 0,1-1 0,0 0 0,-1 2 0,0-3 0,1 1 0,-1 1 0,0-2 0,0 2 0,-1-2 0,1 1 0,1-1 0,-6 4 0,-18 11 0,-2 1 0,-47 21 0,-69 21 0,86-37 0,-150 62 0,185-73 0,22-11 0,0 0 0,0 0 0,0 0 0,0 0 0,0 0 0,0 0 0,0 0 0,0 0 0,0 0 0,1 0 0,-1 0 0,0 0 0,0 0 0,0 0 0,0 0 0,0 0 0,0 0 0,0 2 0,0-2 0,0 0 0,0 0 0,0 0 0,0 0 0,0 0 0,1 0 0,-1 0 0,0 0 0,0 0 0,0 0 0,0 0 0,0 0 0,0 0 0,0 0 0,0 0 0,0 0 0,0 0 0,0 0 0,0 0 0,0 0 0,0 0 0,0 0 0,47-12 0,224-72-203,286-78-745,-191 80 268,4 15 0,399-30-1,-766 97 681,76-9 0,154 5 0,-226 4 2,1 1-1,0-1 1,0 2-1,-1-2 1,0 1-1,1 0 1,0 3 0,-2-2-1,11 4 1,-16-5 12,1 0-1,-1 0 1,0 0 0,0 0 0,0 0 0,0-1 0,0 2 0,0-1 0,0-1 0,0 1-1,0 0 1,-1 0 0,0 2 0,1-3 0,-1 1 0,1 0 0,-1 1 0,0-1 0,1 2-1,-1 0 41,-1-1-1,1 1 1,-1-1-1,1 1 1,-1-2-1,1 2 1,-1 0-1,-1 0 1,1-1-1,0-1 1,-1 2-1,0-1 1,-2 3-1,-12 11 121,0 0-1,-1-2 1,-1 1-1,0-2 1,-29 16-1,-110 54 856,113-62-949,-92 48-80,133-65 0,17-9 0,195-65 0,-9 7 0,430-84-1571,14 40-587,-112 38 1668,-5 33 588,-518 36-99,89 1-62,-90-1 99,0 2-1,0-1 1,1 0 0,-2 1 0,1-1 0,0 2 0,0 0-1,11 5 1,-16-5 52,1 0 0,-1-2 0,1 2-1,-1-1 1,-1 2 0,1-3-1,-1 4 1,1-2 0,-1 0 0,0 1-1,0-2 1,0 2 0,0 0 0,-1-1-1,0 1 1,1 0 0,-2-1 0,1 0-1,0 2 1,-1-2 0,0 1 0,0 0-1,-2 5 1,0 7 351,-1 3 0,-2-4 1,-9 29-1,13-43-439,-37 97 0,36-95 0,-3 22 0,5-24 0,0-1 0,0 1 0,1-1 0,-1 0 0,0 0 0,0 0 0,1 1 0,-1-1 0,0 0 0,1 0 0,-1 1 0,0 0 0,1-1 0,-1 0 0,1 2 0,-1-2 0,1 1 0,-1-1 0,1 0 0,-1 0 0,1 0 0,-1 0 0,1 1 0,-1-1 0,1 0 0,0 0 0,-1 0 0,1 0 0,0 1 0,-1-1 0,1 0 0,-1 0 0,1 0 0,0 0 0,-1 0 0,1-1 0,-1 1 0,0 0 0,1 0 0,-1 0 0,1 0 0,0-1 0,-1 1 0,1 0 0,0 0 0,17-6 0,0-2 0,-1 1 0,0 0 0,-1-2 0,27-18 0,-20 14 0,353-243-713,-14-21-41,-348 266 753,922-756-182,-697 568 116,-158 128 17,-78 69 50,-1-1 0,1 1 0,0-2 0,-1 2 0,1-2 0,-1 0 0,3-2 0,-5 6 0,0 0 0,0 0 0,-1 0 0,1-1 0,0 1 0,0 0 0,0 0 0,0 0 0,0 0 0,0 0 0,0 0 0,-1 0 0,1 0 0,0 0 0,0 0 0,0 0 0,0 0 0,-1 0 0,1 0 0,0 0 0,0 0 0,0 0 0,0 0 0,-1 0 0,1 0 0,0 0 0,0 0 0,0 0 0,0 0 0,-1 0 0,1 0 0,0 0 0,0 0 0,0 0 0,0 0 0,-1 0 0,1 0 0,0 0 0,0 0 0,0 0 0,0 0 0,-1 0 0,1 0 0,0 0 0,0 0 0,-21 8 0,-124 71 355,-31 15 476,145-80-699,-1 0 0,-1-1 0,-56 13 0,81-23-118,1-2-1,-2 1 1,0-1-1,-14 0 1,21-1-15,0 0 1,1 0-1,-1 0 1,0 0 0,1 0-1,-1 0 1,0 0-1,1-1 1,-1 1-1,1-1 1,0 0 0,0 0-1,-1 1 1,1-1-1,0 1 1,-1-1-1,1 0 1,0 0-1,0 0 1,0-1 0,-1 2-1,1-1 1,0-1-1,1 1 1,-1 0-1,0 0 1,0 0 0,1-1-1,-1 1 1,0-2-1,0-2 1,1 0 0,-1 0 0,1 1 0,1-1 0,-1 0 0,1 0 0,0 0 0,1 2 0,-1-3 0,1 2 0,3-6 0,32-52 0,45-50 0,109-108 0,-12 13 0,-170 196 0,-1 1 0,10-19 0,-18 28 0,1-1 0,-1 2 0,1-2 0,-1 2 0,0-1 0,1-2 0,-1 2 0,0 0 0,0 0 0,0-1 0,0 2 0,-1-2 0,1 0 0,0 2 0,0-1 0,0 1 0,-1-1 0,1 1 0,0-1 0,-1 1 0,1-1 0,0 1 0,-1 0 0,1 0 0,0 0 0,-1 0 0,1-1 0,-1 1 0,1 0 0,-1 0 0,1 0 0,-1 0 0,1 0 0,-1 0 0,1 0 0,-1 0 0,0 0 0,-3 0 0,-1 0 0,2 0 0,-1 0 0,-1 0 0,1 1 0,0-1 0,-5 3 0,-62 19 0,-101 45 0,52-20 0,97-39 0,-26 11 0,-1-1 0,-72 15 0,116-33 0,0 1 0,1 0 0,-2-1 0,1 2 0,0-2 0,0 0 0,1 0 0,-2-2 0,-9 0 0,13 2 0,0-1 0,1 0 0,0 0 0,0 0 0,-1 0 0,1 1 0,0-3 0,0 1 0,-1 2 0,1-2 0,0 0 0,1 0 0,-1 1 0,0-3 0,1 4 0,-1-2 0,1-1 0,0 2 0,0-2 0,0 1 0,1 1 0,-1-2 0,0-3 0,-2-3 0,2 0 0,0-1 0,0 1 0,1 0 0,1-1 0,0 0 0,0 0 0,1 2 0,3-11 0,7-16 0,20-35 0,-22 48 0,164-284 0,-74 144 0,-88 140 0,19-43 0,-31 61 0,1 0 0,0 0 0,0 0 0,0 0 0,-1-7 0,0 10 0,0 0 0,0-1 0,0 1 0,-1 0 0,1 1 0,0-1 0,-1 0 0,1-1 0,-1 1 0,1 0 0,-1 1 0,1-1 0,0-1 0,-1 1 0,0 0 0,0 1 0,-1-1 0,-1 0 0,-1 0 0,1 0 0,0 0 0,-1 1 0,1-1 0,-1 1 0,2 0 0,-1 0 0,-1 0 0,1 0 0,-1 0 0,1 0 0,-1 0 0,1 1 0,0 0 0,-1 0 0,-4 2 0,-125 42 0,-292 111-964,-472 112-1,851-257 965,-539 116 0,571-124 0,0 0 0,-1-2 0,1 0 0,-1-1 0,1 0 0,-23-1 0,33 0 0,0 0 0,0-1 0,1 1 0,-1-1 0,0 0 0,1 1 0,-1 0 0,1-1 0,-1 0 0,1-1 0,0 1 0,1 0 0,-1 1 0,0-3 0,1 1 0,-1 1 0,1-1 0,0 0 0,0 0 0,0 1 0,0-1 0,1-1 0,-1 1 0,1 0 0,0-1 0,-1-4 0,0-5 0,1 1 0,-1-1 0,2 2 0,0-2 0,2-19 0,4-2 0,14-33 0,17-39 77,110-206 0,101-91 78,404-530-2493,-204 300 1013,-385 542 1325,-59 86 55,-1 3-1,0-3 1,-1 0-1,1 2 0,-1-2 1,2-5-1,-4 10-44,0 0 0,0-1 1,-1 1-1,1 0 0,0 0 0,0 0 0,-1 0 0,1 0 0,0 0 0,0 0 0,-1 0 0,1 0 1,0 0-1,-1 0 0,1 0 0,0 0 0,0 0 0,-1 0 0,1 0 0,0 0 0,-1 0 0,1 0 1,0 0-1,0 0 0,-1 1 0,1-1 0,0 0 0,0 0 0,-1 0 0,1 0 0,0 1 1,0-1-1,0 0 0,-1 1 0,-24 14 344,-656 389 573,354-234-738,-366 134 1,645-286 283,-52 14 0,93-31-431,-2 1 1,0 0-1,0-1 0,1 0 0,0 0 1,-18 0-1,24-2-44,0 1 1,1 0-1,-1-1 0,0 1 1,0-1-1,1 1 1,-1 0-1,0-1 0,1 0 1,-1 0-1,0 0 1,1 0-1,0 1 0,0-1 1,0 1-1,0-2 1,-1 1-1,1-1 0,0 1 1,0 0-1,0 0 1,0-1-1,0 1 0,1 1 1,-1-3-1,0 2 1,1-1-1,-1 1 0,1-1 1,0 0-1,-1 2 1,1-1-1,0-1 0,0 0 1,0 1-1,1-3 1,0-4 1,0-1 0,1 1 0,0-1 0,1 2 0,0-3 0,0 3 0,1-1 0,7-10 0,53-70 0,-52 73 0,579-675 175,-278 335-109,-89 96-66,-161 180 0,-61 78 0,0-1 0,-1-1 0,1 1 0,-1-1 0,1 2 0,-1-2 0,0 1 0,0 0 0,0-1 0,-1 2 0,1-2 0,-1 1 0,1-6 0,-2 7 0,1 1 0,0 0 0,-1-1 0,1 1 0,0 0 0,0 0 0,-1-1 0,1 1 0,-1 0 0,1 0 0,0 0 0,-1 0 0,1 0 0,-1 0 0,1 0 0,0 0 0,-1 0 0,1-1 0,-1 1 0,1 0 0,-1 0 0,1 0 0,-1 0 0,1 0 0,0 0 0,-1 0 0,1 1 0,-1-1 0,0 0 0,-27 10 0,-121 64 0,40-17 0,-119 56-96,-71 28-285,-68 22-286,-71 14-1620,-1518 444-1566,1617-537 3790,108-39 262,219-41-104,-1-3 0,2 1 1,-1-1-1,0 0 0,0-1 1,-1-1-1,2 0 0,-19-4 1,28 4-75,0 1-1,0-1 1,0 1 0,0-1 0,0 1 0,1-1-1,-1 0 1,0 0 0,1 0 0,-1 0 0,1-1-1,-1 0 1,2 1 0,-1 1 0,0-2 0,0 0-1,0 0 1,0 0 0,0 0 0,0 1 0,0 0-1,1-1 1,-1 1 0,1-1 0,0 0 0,-1 0-1,1 1 1,0 0 0,0-1 0,0 0 0,1 1-1,-1-2 1,1 0 0,2-8 261,2-1-1,-2 1 1,3 0 0,0 0-1,0 0 1,14-17-1,54-63 189,128-120-1,432-360 1954,39 25-2722,-630 512 368,-5 2-73,2 0 2,53-34 1,-82 61 1,-19 14 0,-38 30 0,-3-5 0,-87 52 0,117-74 0,-254 144-249,-123 47-751,-125 34-29,-113 23-2088,-78 4 1655,-2812 747-4949,3101-919 6660,330-75 428,-97 9 0,175-25-573,0 0-1,1-1 1,-1 0 0,0 0-1,0-1 1,1 0 0,-1-2-1,-23-4 1,35 7-27,1-3-1,-1 2 1,1 0 0,-1 0 0,1 0-1,0-1 1,-1 0 0,1 2-1,0-1 1,0-2 0,0 1 0,0 0-1,2 0 1,-2 1 0,0-1-1,1 0 1,0 0 0,0 0 0,0 0-1,0-1 1,0 0 0,0 2-1,0-2 1,1 1 0,0 0 0,-1-1-1,1 2 1,0-1 0,1-1-1,-1-3 1,4-5-3,0-1 1,0 2-1,0-2 0,2 1 1,0 0-1,1 0 0,16-18 1,114-120-75,401-319 1385,42 22 419,-442 343-1701,970-651 3573,-1052 721-2930,-53 32-747,-7 5-19,-33 18 30,-111 63-10,-93 42-386,-85 25-1157,-62 6 663,-778 216 0,-455-18 905,1322-304-93,256-43 25,-27 3-56,-2-2 0,-80 2 0,145-10 96,0-2-1,0 0 0,1-2 0,-1 1 0,1 0 1,-8-1-1,13 2 13,0 0 0,0 0 0,0-1 0,0 1 0,0-1 0,0 0 0,1 1 0,-1-1 0,0 1 0,0-1 0,0 1 0,1-1 0,-1 0 0,0 0 0,1 1 0,-1-1 0,1 0 0,-1 0 0,1 1 0,-1-1 0,1 0 0,0 0 0,-1 0 1,1 0-1,0 0 0,0 0 0,0 0 0,0 0 0,0 0 0,0 0 0,0 1 0,0-1 0,0 0 0,1 0 0,-1 0 0,0 0 0,1 0 0,-1 1 0,1 0 0,0-3 0,3-5 200,1 0-1,0 1 0,0 0 1,1-1-1,1 2 1,7-8-1,53-42 565,-62 51-711,394-263 2679,-313 215-2794,1046-592-897,-1043 594 950,-84 46 0,-8 3 0,-26 9 0,-125 39 0,-117 36-393,-91 14-1176,-1341 256-1601,1408-302 3983,258-45-709,-37 6-71,2-1 0,-88-1 0,150-8-50,1-2-1,0 1 1,-1-1-1,-13-1 1,22 2 32,-1-1 0,0 1 0,1-1 0,-1 1 0,0-1 0,1 0 0,-1 0 1,1 0-1,0 0 0,-1 0 0,1 0 0,0 1 0,0-1 0,0 1 0,0-2 0,0 1 0,0 0 1,0-1-1,0 1 0,0-1 0,1 1 0,-1 0 0,0 1 0,1-1 0,-1-1 0,1-1 0,0 3 1,-1-4-1,1-1 145,1 0 1,0 2-1,0-3 1,0 1-1,1 0 1,0 1-1,0 0 1,-1 0-1,2-1 1,0-1-1,4-1 1,42-49 2179,-43 49-1757,37-34-1329,-3 7-6080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2:11:5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5:48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04.3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6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17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2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485D-88DC-4147-BAD2-7BFC8A321C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FE4B-8A35-4B92-9F75-19E48802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CEC-B4B7-4403-AFFF-9E35C1E5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A037-FA62-47BE-A58D-28447F11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8BC-D37B-4043-ADAD-4F1CF3D3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F89A-1266-4F26-A06C-58E0BCD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5F0A-54E8-458D-8BAE-E69B140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E6F-A33D-482E-9885-5FAE22B0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C693-4D8F-41ED-A580-64B04647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F153-E096-426A-9DE4-0836406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898E-FE62-4230-82C8-FA00E780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D37B-215C-4228-AEBC-E1823E1E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3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79B-309C-49FF-ADD6-715A249E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E0B4-BD8B-432D-852A-29E74EA0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F916-F3C0-4F55-953D-D5D3CA20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3BD3-5AE8-473E-BE3B-3D2C4C3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26E-55BC-420C-9E0B-D6B735C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D20-CA57-4BFA-AD9E-593BA96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7C4-6C6B-481A-994D-64C5B9A6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540-95D6-4244-B9DA-207B6969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4D81-D193-4FC3-811B-DC765BD8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1BFD-4B7C-4857-8DE1-A33050D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316-2987-454D-8977-8686E23A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54C-BDD5-4E2A-A790-624C23E0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002-764A-4153-8310-9E0079F3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0F8C-2657-48B5-8744-0155632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9128-847C-4B0E-A754-79174D5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C47-0756-4EC6-AB08-64E10058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66A9-3678-4E76-9ABE-634C87B2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976-FAE8-47BD-853C-47B05C8E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DF3A-1600-4409-9384-C307DAC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C7AF-C59E-44CC-91BA-F328E35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3B2F-A672-4C16-81A3-3D34CFF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63A4-73CC-4B40-9ED7-8AF83A7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3D9A-EECC-492D-A503-E7A80539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3A6E-A6DE-4C0A-A623-4B8D36A2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37E2-D0BA-49D4-9ABA-4D5B6582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D401-83E0-4327-A8B0-36FBB1DE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DF3-F9E4-4704-A99D-845CB3AA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72F4-EC66-4FD1-BD59-B048D527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B35FF-BC1E-4FFF-AF99-08B0717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7CF-3867-4DDF-97A4-5811C2A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802A-4146-4171-BCDF-6D53BDB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40885-7D61-49BC-BF8B-E63E163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ED43-CB63-4EC0-A429-68AC8EC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39B7-80AE-4FF2-95C5-FE53A44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811A-2795-4F6A-8E43-BDFB97A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D94D-CFB1-4388-B772-EAC486C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05F-51CF-4381-A258-DDF8ADD8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EB0-CC05-4A77-999B-7D94E4A4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AF5D-7D4C-40C5-A95D-FF74CA30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B794-ED39-4C5A-AFF8-105C2AF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83F2-CF4E-43A9-9086-D08741B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99A4-7B54-4BB8-99F0-2DAE1792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03C-16EB-4E77-8782-1BCA523E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D129-6B60-4D01-94BF-CAC9E91A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E7D7-BCB1-4DAF-8079-E72E921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5B7B-8ACC-4DB0-8C3A-7583B8B9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68DB-E915-4107-97D5-10BD142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4C3E-1406-4F59-978A-9B03F1A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1D6D9-C6C8-4D33-B565-0CC85EC5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EBA4-16AE-42C7-9FC1-0194CD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76A-1A1B-4AB8-BE5E-96E27AD6F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A7F-A50F-4040-85C7-BBD50AE006C2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189-562C-40BB-87B1-AAFE5A2C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A97-BD61-4268-88CA-DBC10B0C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6.xml"/><Relationship Id="rId3" Type="http://schemas.openxmlformats.org/officeDocument/2006/relationships/image" Target="../media/image3.png"/><Relationship Id="rId21" Type="http://schemas.openxmlformats.org/officeDocument/2006/relationships/image" Target="../media/image10.png"/><Relationship Id="rId7" Type="http://schemas.openxmlformats.org/officeDocument/2006/relationships/customXml" Target="../ink/ink2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customXml" Target="../ink/ink24.xml"/><Relationship Id="rId22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5.svg"/><Relationship Id="rId18" Type="http://schemas.openxmlformats.org/officeDocument/2006/relationships/customXml" Target="../ink/ink31.xml"/><Relationship Id="rId3" Type="http://schemas.openxmlformats.org/officeDocument/2006/relationships/image" Target="../media/image9.png"/><Relationship Id="rId7" Type="http://schemas.openxmlformats.org/officeDocument/2006/relationships/customXml" Target="../ink/ink29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customXml" Target="../ink/ink28.xml"/><Relationship Id="rId15" Type="http://schemas.openxmlformats.org/officeDocument/2006/relationships/image" Target="../media/image17.svg"/><Relationship Id="rId10" Type="http://schemas.openxmlformats.org/officeDocument/2006/relationships/image" Target="../media/image3.png"/><Relationship Id="rId19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5.svg"/><Relationship Id="rId18" Type="http://schemas.openxmlformats.org/officeDocument/2006/relationships/customXml" Target="../ink/ink35.xml"/><Relationship Id="rId3" Type="http://schemas.openxmlformats.org/officeDocument/2006/relationships/image" Target="../media/image9.png"/><Relationship Id="rId21" Type="http://schemas.openxmlformats.org/officeDocument/2006/relationships/image" Target="../media/image21.svg"/><Relationship Id="rId7" Type="http://schemas.openxmlformats.org/officeDocument/2006/relationships/customXml" Target="../ink/ink33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customXml" Target="../ink/ink32.xml"/><Relationship Id="rId15" Type="http://schemas.openxmlformats.org/officeDocument/2006/relationships/image" Target="../media/image17.svg"/><Relationship Id="rId10" Type="http://schemas.openxmlformats.org/officeDocument/2006/relationships/image" Target="../media/image3.png"/><Relationship Id="rId19" Type="http://schemas.openxmlformats.org/officeDocument/2006/relationships/image" Target="../media/image5.png"/><Relationship Id="rId4" Type="http://schemas.openxmlformats.org/officeDocument/2006/relationships/image" Target="../media/image10.sv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6.xml"/><Relationship Id="rId3" Type="http://schemas.openxmlformats.org/officeDocument/2006/relationships/image" Target="../media/image4.svg"/><Relationship Id="rId21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3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image" Target="../media/image13.png"/><Relationship Id="rId14" Type="http://schemas.openxmlformats.org/officeDocument/2006/relationships/customXml" Target="../ink/ink5.xml"/><Relationship Id="rId22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svg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21" Type="http://schemas.openxmlformats.org/officeDocument/2006/relationships/image" Target="../media/image10.png"/><Relationship Id="rId47" Type="http://schemas.openxmlformats.org/officeDocument/2006/relationships/customXml" Target="../ink/ink21.xml"/><Relationship Id="rId33" Type="http://schemas.openxmlformats.org/officeDocument/2006/relationships/image" Target="../media/image31.png"/><Relationship Id="rId38" Type="http://schemas.openxmlformats.org/officeDocument/2006/relationships/image" Target="../media/image3.png"/><Relationship Id="rId46" Type="http://schemas.openxmlformats.org/officeDocument/2006/relationships/customXml" Target="../ink/ink20.xml"/><Relationship Id="rId2" Type="http://schemas.openxmlformats.org/officeDocument/2006/relationships/customXml" Target="../ink/ink9.xml"/><Relationship Id="rId29" Type="http://schemas.openxmlformats.org/officeDocument/2006/relationships/image" Target="../media/image29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32" Type="http://schemas.openxmlformats.org/officeDocument/2006/relationships/customXml" Target="../ink/ink12.xml"/><Relationship Id="rId37" Type="http://schemas.openxmlformats.org/officeDocument/2006/relationships/customXml" Target="../ink/ink15.xml"/><Relationship Id="rId40" Type="http://schemas.openxmlformats.org/officeDocument/2006/relationships/customXml" Target="../ink/ink16.xml"/><Relationship Id="rId45" Type="http://schemas.openxmlformats.org/officeDocument/2006/relationships/customXml" Target="../ink/ink19.xml"/><Relationship Id="rId28" Type="http://schemas.openxmlformats.org/officeDocument/2006/relationships/customXml" Target="../ink/ink10.xml"/><Relationship Id="rId36" Type="http://schemas.openxmlformats.org/officeDocument/2006/relationships/image" Target="../media/image32.png"/><Relationship Id="rId31" Type="http://schemas.openxmlformats.org/officeDocument/2006/relationships/image" Target="../media/image30.png"/><Relationship Id="rId44" Type="http://schemas.openxmlformats.org/officeDocument/2006/relationships/customXml" Target="../ink/ink18.xml"/><Relationship Id="rId27" Type="http://schemas.openxmlformats.org/officeDocument/2006/relationships/image" Target="../media/image280.png"/><Relationship Id="rId30" Type="http://schemas.openxmlformats.org/officeDocument/2006/relationships/customXml" Target="../ink/ink11.xml"/><Relationship Id="rId35" Type="http://schemas.openxmlformats.org/officeDocument/2006/relationships/customXml" Target="../ink/ink14.xml"/><Relationship Id="rId4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14:cNvPr>
              <p14:cNvContentPartPr/>
              <p14:nvPr/>
            </p14:nvContentPartPr>
            <p14:xfrm>
              <a:off x="10852566" y="66333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3566" y="6624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14:cNvPr>
              <p14:cNvContentPartPr/>
              <p14:nvPr/>
            </p14:nvContentPartPr>
            <p14:xfrm>
              <a:off x="6403686" y="48452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4686" y="48362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229AAE6-E7B9-4A08-ABBF-DBAD7F8EB200}"/>
              </a:ext>
            </a:extLst>
          </p:cNvPr>
          <p:cNvSpPr txBox="1"/>
          <p:nvPr/>
        </p:nvSpPr>
        <p:spPr>
          <a:xfrm>
            <a:off x="4943628" y="313082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A0CEF-AADB-4ADB-92E4-0A93330A072A}"/>
              </a:ext>
            </a:extLst>
          </p:cNvPr>
          <p:cNvSpPr txBox="1"/>
          <p:nvPr/>
        </p:nvSpPr>
        <p:spPr>
          <a:xfrm>
            <a:off x="4943628" y="604320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D87C5D-D3B9-41B2-9EF1-4B1311D546C3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>
            <a:off x="5938370" y="4979213"/>
            <a:ext cx="11098" cy="106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38BC9E-E79A-4770-88E4-F50F182A78DE}"/>
              </a:ext>
            </a:extLst>
          </p:cNvPr>
          <p:cNvSpPr txBox="1"/>
          <p:nvPr/>
        </p:nvSpPr>
        <p:spPr>
          <a:xfrm>
            <a:off x="1153806" y="4506407"/>
            <a:ext cx="25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Room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2710B1-D816-4692-9D7B-6F7FA18E5139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52596" y="3592489"/>
            <a:ext cx="3496872" cy="91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2AA8FD-9804-4502-BD31-B7EA2DB4AB86}"/>
              </a:ext>
            </a:extLst>
          </p:cNvPr>
          <p:cNvSpPr txBox="1"/>
          <p:nvPr/>
        </p:nvSpPr>
        <p:spPr>
          <a:xfrm>
            <a:off x="1385741" y="33650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A58E1-B5CF-46E0-B1A0-988E8217300A}"/>
              </a:ext>
            </a:extLst>
          </p:cNvPr>
          <p:cNvSpPr txBox="1"/>
          <p:nvPr/>
        </p:nvSpPr>
        <p:spPr>
          <a:xfrm>
            <a:off x="203208" y="209277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DBAC7-064E-4FDF-998B-60D5C3898FC4}"/>
              </a:ext>
            </a:extLst>
          </p:cNvPr>
          <p:cNvSpPr txBox="1"/>
          <p:nvPr/>
        </p:nvSpPr>
        <p:spPr>
          <a:xfrm>
            <a:off x="9759735" y="2126772"/>
            <a:ext cx="218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9B0138-3E49-4D1C-98CC-8E4E98D6A404}"/>
              </a:ext>
            </a:extLst>
          </p:cNvPr>
          <p:cNvSpPr txBox="1"/>
          <p:nvPr/>
        </p:nvSpPr>
        <p:spPr>
          <a:xfrm>
            <a:off x="4344074" y="4517548"/>
            <a:ext cx="31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37AF51-8B1A-49E1-AD75-952801EB77FD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flipH="1">
            <a:off x="5938370" y="3592489"/>
            <a:ext cx="11098" cy="92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6A9F37-F539-438A-8716-B1AE0E322DFC}"/>
              </a:ext>
            </a:extLst>
          </p:cNvPr>
          <p:cNvSpPr txBox="1"/>
          <p:nvPr/>
        </p:nvSpPr>
        <p:spPr>
          <a:xfrm>
            <a:off x="2663278" y="2110359"/>
            <a:ext cx="337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BD72-CDDB-4988-8D97-DD660378FF6A}"/>
              </a:ext>
            </a:extLst>
          </p:cNvPr>
          <p:cNvSpPr txBox="1"/>
          <p:nvPr/>
        </p:nvSpPr>
        <p:spPr>
          <a:xfrm>
            <a:off x="5399608" y="354091"/>
            <a:ext cx="245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7D0AF5-4324-4D0C-9535-9B3389D2756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6625655" y="815756"/>
            <a:ext cx="4226911" cy="131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C1E8C4-EC62-49DD-B075-3E120205EB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4349672" y="815756"/>
            <a:ext cx="2275983" cy="129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213CD-81CA-4C41-AD48-6B66C8B4C382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1209048" y="815756"/>
            <a:ext cx="5416607" cy="127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26B466-75FD-4522-84D3-BE802BA13F7B}"/>
              </a:ext>
            </a:extLst>
          </p:cNvPr>
          <p:cNvSpPr txBox="1"/>
          <p:nvPr/>
        </p:nvSpPr>
        <p:spPr>
          <a:xfrm>
            <a:off x="6419176" y="2139856"/>
            <a:ext cx="318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490266-98D1-4D43-9598-4C9F93E4DCAA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6625655" y="815756"/>
            <a:ext cx="1387817" cy="132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3240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7523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737360" y="493989"/>
            <a:ext cx="10034604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1800236" y="667802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140ED-2DEA-4B1B-8FD6-5AB034F55723}"/>
              </a:ext>
            </a:extLst>
          </p:cNvPr>
          <p:cNvSpPr/>
          <p:nvPr/>
        </p:nvSpPr>
        <p:spPr>
          <a:xfrm>
            <a:off x="431400" y="467472"/>
            <a:ext cx="130596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c 35" descr="Caret Left outline">
            <a:extLst>
              <a:ext uri="{FF2B5EF4-FFF2-40B4-BE49-F238E27FC236}">
                <a16:creationId xmlns:a16="http://schemas.microsoft.com/office/drawing/2014/main" id="{08146B18-DBB3-4A57-A7F0-7FD762B2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40213" y="6449797"/>
            <a:ext cx="452524" cy="452524"/>
          </a:xfrm>
          <a:prstGeom prst="rect">
            <a:avLst/>
          </a:prstGeom>
        </p:spPr>
      </p:pic>
      <p:pic>
        <p:nvPicPr>
          <p:cNvPr id="37" name="Graphic 36" descr="Caret Left outline">
            <a:extLst>
              <a:ext uri="{FF2B5EF4-FFF2-40B4-BE49-F238E27FC236}">
                <a16:creationId xmlns:a16="http://schemas.microsoft.com/office/drawing/2014/main" id="{B73452CA-6439-4823-A77F-48AADFE73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42953" y="447581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68FEF2-CA6B-44DC-8E6B-F57816974EC9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68FEF2-CA6B-44DC-8E6B-F57816974E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7D4669-46E5-4431-9CDC-B0B86D23875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7D4669-46E5-4431-9CDC-B0B86D2387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87018E-DC46-4554-9F8C-0DFD478E5480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87018E-DC46-4554-9F8C-0DFD478E54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393" y="324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A6ECF6-D778-4BFE-9627-D66F12618EBE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A6ECF6-D778-4BFE-9627-D66F12618E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4CBE48E-F4C9-47B6-96B3-FD7A463BE08A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A413B1-2A0F-452C-B96A-AA7115ECF758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1ADA4E-6214-4F3A-B4ED-162D4974AA01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D26D7D9-2F1E-41B6-B6EC-21E45371A0DA}"/>
              </a:ext>
            </a:extLst>
          </p:cNvPr>
          <p:cNvSpPr/>
          <p:nvPr/>
        </p:nvSpPr>
        <p:spPr>
          <a:xfrm>
            <a:off x="492510" y="881199"/>
            <a:ext cx="1153410" cy="35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57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86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758462" y="412902"/>
            <a:ext cx="10013505" cy="706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1879805" y="521521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74CBA66E-F4CD-4C03-990B-EA957495B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3222" y="484696"/>
            <a:ext cx="630220" cy="630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D010AB-20EB-4F29-AB0A-007223B4BD0A}"/>
              </a:ext>
            </a:extLst>
          </p:cNvPr>
          <p:cNvSpPr/>
          <p:nvPr/>
        </p:nvSpPr>
        <p:spPr>
          <a:xfrm>
            <a:off x="1879805" y="1343918"/>
            <a:ext cx="6589638" cy="3442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5F91C0-B215-417C-9FCA-1899900DAA32}"/>
              </a:ext>
            </a:extLst>
          </p:cNvPr>
          <p:cNvSpPr/>
          <p:nvPr/>
        </p:nvSpPr>
        <p:spPr>
          <a:xfrm>
            <a:off x="8656773" y="1332887"/>
            <a:ext cx="2919106" cy="4911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156F4F8-E53A-41B5-8D79-3C3E65CAD72F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BE6269-4B16-4E9F-B614-B52877D16327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F0849B-4C48-4A3B-9019-8221D63A6E75}"/>
              </a:ext>
            </a:extLst>
          </p:cNvPr>
          <p:cNvGrpSpPr/>
          <p:nvPr/>
        </p:nvGrpSpPr>
        <p:grpSpPr>
          <a:xfrm>
            <a:off x="2070920" y="1452592"/>
            <a:ext cx="6193387" cy="3306977"/>
            <a:chOff x="2383392" y="1719366"/>
            <a:chExt cx="5895906" cy="40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4824" y="1708329"/>
                  <a:ext cx="5912699" cy="40770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42339B-2E64-4C64-8F59-667FE30EFF91}"/>
              </a:ext>
            </a:extLst>
          </p:cNvPr>
          <p:cNvSpPr/>
          <p:nvPr/>
        </p:nvSpPr>
        <p:spPr>
          <a:xfrm>
            <a:off x="11279146" y="1343918"/>
            <a:ext cx="296729" cy="4897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083695-457B-470F-80E4-9A29C40F8086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Caret Left outline">
            <a:extLst>
              <a:ext uri="{FF2B5EF4-FFF2-40B4-BE49-F238E27FC236}">
                <a16:creationId xmlns:a16="http://schemas.microsoft.com/office/drawing/2014/main" id="{57E7D390-9627-4681-953B-F196AE025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1226306" y="1255174"/>
            <a:ext cx="402408" cy="402408"/>
          </a:xfrm>
          <a:prstGeom prst="rect">
            <a:avLst/>
          </a:prstGeom>
        </p:spPr>
      </p:pic>
      <p:pic>
        <p:nvPicPr>
          <p:cNvPr id="104" name="Graphic 103" descr="Caret Left outline">
            <a:extLst>
              <a:ext uri="{FF2B5EF4-FFF2-40B4-BE49-F238E27FC236}">
                <a16:creationId xmlns:a16="http://schemas.microsoft.com/office/drawing/2014/main" id="{6BBD61B9-D1C3-439E-AB3E-3289A771D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0ADE6-FC5B-4390-96C2-959D0FEF2C67}"/>
              </a:ext>
            </a:extLst>
          </p:cNvPr>
          <p:cNvSpPr/>
          <p:nvPr/>
        </p:nvSpPr>
        <p:spPr>
          <a:xfrm>
            <a:off x="1904246" y="6398957"/>
            <a:ext cx="6562589" cy="2134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D7A89B-DA15-41CF-8124-3762A5ED5415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A0D8-8562-40D5-B6FC-4798DF718C1A}"/>
              </a:ext>
            </a:extLst>
          </p:cNvPr>
          <p:cNvSpPr/>
          <p:nvPr/>
        </p:nvSpPr>
        <p:spPr>
          <a:xfrm>
            <a:off x="1904247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0BD904-F156-48E6-BEFB-4850341023F3}"/>
              </a:ext>
            </a:extLst>
          </p:cNvPr>
          <p:cNvSpPr/>
          <p:nvPr/>
        </p:nvSpPr>
        <p:spPr>
          <a:xfrm>
            <a:off x="2646256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75E624-DAB5-459E-9424-FBE2DA46B727}"/>
              </a:ext>
            </a:extLst>
          </p:cNvPr>
          <p:cNvSpPr/>
          <p:nvPr/>
        </p:nvSpPr>
        <p:spPr>
          <a:xfrm>
            <a:off x="3388265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51B16EC5-0FC6-4F7C-A052-8A3691F2E8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1616" y="4990168"/>
            <a:ext cx="494474" cy="502358"/>
          </a:xfrm>
          <a:prstGeom prst="rect">
            <a:avLst/>
          </a:prstGeom>
        </p:spPr>
      </p:pic>
      <p:pic>
        <p:nvPicPr>
          <p:cNvPr id="35" name="Graphic 34" descr="Volume with solid fill">
            <a:extLst>
              <a:ext uri="{FF2B5EF4-FFF2-40B4-BE49-F238E27FC236}">
                <a16:creationId xmlns:a16="http://schemas.microsoft.com/office/drawing/2014/main" id="{5AFD7A17-1138-4432-B345-6F3A794F90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2945" y="4990168"/>
            <a:ext cx="542944" cy="502358"/>
          </a:xfrm>
          <a:prstGeom prst="rect">
            <a:avLst/>
          </a:prstGeom>
        </p:spPr>
      </p:pic>
      <p:pic>
        <p:nvPicPr>
          <p:cNvPr id="37" name="Graphic 36" descr="Sound Soft with solid fill">
            <a:extLst>
              <a:ext uri="{FF2B5EF4-FFF2-40B4-BE49-F238E27FC236}">
                <a16:creationId xmlns:a16="http://schemas.microsoft.com/office/drawing/2014/main" id="{C7462526-B47D-463F-AA38-942D345FE9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46251" y="4990168"/>
            <a:ext cx="627624" cy="50235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20BF349-FB04-4BDA-9369-939352F1EBDD}"/>
              </a:ext>
            </a:extLst>
          </p:cNvPr>
          <p:cNvSpPr/>
          <p:nvPr/>
        </p:nvSpPr>
        <p:spPr>
          <a:xfrm>
            <a:off x="453130" y="412902"/>
            <a:ext cx="1315492" cy="6399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Graphic 52" descr="Caret Left outline">
            <a:extLst>
              <a:ext uri="{FF2B5EF4-FFF2-40B4-BE49-F238E27FC236}">
                <a16:creationId xmlns:a16="http://schemas.microsoft.com/office/drawing/2014/main" id="{DA65CE1A-D6C5-4CB9-8877-AF74840BFB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40213" y="6449797"/>
            <a:ext cx="452524" cy="452524"/>
          </a:xfrm>
          <a:prstGeom prst="rect">
            <a:avLst/>
          </a:prstGeom>
        </p:spPr>
      </p:pic>
      <p:pic>
        <p:nvPicPr>
          <p:cNvPr id="54" name="Graphic 53" descr="Caret Left outline">
            <a:extLst>
              <a:ext uri="{FF2B5EF4-FFF2-40B4-BE49-F238E27FC236}">
                <a16:creationId xmlns:a16="http://schemas.microsoft.com/office/drawing/2014/main" id="{542987EF-C62A-4244-AA52-8CB56F0FF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42953" y="447581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A5A25F-620B-4D4B-A36A-82FE63C3BF99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A5A25F-620B-4D4B-A36A-82FE63C3BF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9C4210-0BA4-40D7-AEA9-A1E2D0EC5071}"/>
              </a:ext>
            </a:extLst>
          </p:cNvPr>
          <p:cNvSpPr/>
          <p:nvPr/>
        </p:nvSpPr>
        <p:spPr>
          <a:xfrm>
            <a:off x="513292" y="881199"/>
            <a:ext cx="1153410" cy="35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1EB34D-4885-49FB-A9A1-E693FEB2AB96}"/>
              </a:ext>
            </a:extLst>
          </p:cNvPr>
          <p:cNvSpPr txBox="1"/>
          <p:nvPr/>
        </p:nvSpPr>
        <p:spPr>
          <a:xfrm>
            <a:off x="1883464" y="574767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732268-B233-43F1-8BC7-B80CAA90431D}"/>
              </a:ext>
            </a:extLst>
          </p:cNvPr>
          <p:cNvSpPr/>
          <p:nvPr/>
        </p:nvSpPr>
        <p:spPr>
          <a:xfrm>
            <a:off x="4110260" y="5816096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DF2C9-1F2F-4A24-ACD2-74A1EC60F074}"/>
              </a:ext>
            </a:extLst>
          </p:cNvPr>
          <p:cNvSpPr/>
          <p:nvPr/>
        </p:nvSpPr>
        <p:spPr>
          <a:xfrm>
            <a:off x="6917102" y="5809120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61585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91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 w/ Users Pop-Up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8583C4C-1B98-485D-8753-BE98F7D99FD2}"/>
              </a:ext>
            </a:extLst>
          </p:cNvPr>
          <p:cNvSpPr/>
          <p:nvPr/>
        </p:nvSpPr>
        <p:spPr>
          <a:xfrm>
            <a:off x="5374717" y="-4469696"/>
            <a:ext cx="1691524" cy="264304"/>
          </a:xfrm>
          <a:prstGeom prst="wedgeRectCallout">
            <a:avLst>
              <a:gd name="adj1" fmla="val -37671"/>
              <a:gd name="adj2" fmla="val 105104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Adminstrator</a:t>
            </a:r>
            <a:endParaRPr lang="en-GB" sz="12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BBEEDF22-F141-4A18-AF54-8B08554A44CD}"/>
              </a:ext>
            </a:extLst>
          </p:cNvPr>
          <p:cNvSpPr/>
          <p:nvPr/>
        </p:nvSpPr>
        <p:spPr>
          <a:xfrm>
            <a:off x="5108334" y="-4002453"/>
            <a:ext cx="1691524" cy="264304"/>
          </a:xfrm>
          <a:prstGeom prst="wedgeRectCallout">
            <a:avLst>
              <a:gd name="adj1" fmla="val -37671"/>
              <a:gd name="adj2" fmla="val 105104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Moderator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9A83DE-4F40-412A-8A7B-EEED5B010C1B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DBC23D-4382-46C5-A603-07880EB37416}"/>
              </a:ext>
            </a:extLst>
          </p:cNvPr>
          <p:cNvSpPr/>
          <p:nvPr/>
        </p:nvSpPr>
        <p:spPr>
          <a:xfrm>
            <a:off x="1758462" y="412902"/>
            <a:ext cx="10013505" cy="706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0B9DBB-23F4-4BEA-97B9-456C83FE5692}"/>
              </a:ext>
            </a:extLst>
          </p:cNvPr>
          <p:cNvSpPr txBox="1"/>
          <p:nvPr/>
        </p:nvSpPr>
        <p:spPr>
          <a:xfrm>
            <a:off x="1879805" y="521521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75" name="Graphic 74" descr="User with solid fill">
            <a:extLst>
              <a:ext uri="{FF2B5EF4-FFF2-40B4-BE49-F238E27FC236}">
                <a16:creationId xmlns:a16="http://schemas.microsoft.com/office/drawing/2014/main" id="{DE0AFB5A-18FF-4638-BC3E-2D27F6282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3222" y="484696"/>
            <a:ext cx="630220" cy="63022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FBB86A2-24CB-4130-B1D2-8151DF02BC28}"/>
              </a:ext>
            </a:extLst>
          </p:cNvPr>
          <p:cNvSpPr/>
          <p:nvPr/>
        </p:nvSpPr>
        <p:spPr>
          <a:xfrm>
            <a:off x="1879805" y="1343918"/>
            <a:ext cx="6589638" cy="3442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A6F27A-8C71-4FE8-BC80-0E04AA3C0D1E}"/>
              </a:ext>
            </a:extLst>
          </p:cNvPr>
          <p:cNvSpPr/>
          <p:nvPr/>
        </p:nvSpPr>
        <p:spPr>
          <a:xfrm>
            <a:off x="8656773" y="1332887"/>
            <a:ext cx="2919106" cy="4911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97A73E-14FA-4DC0-8DC6-12429FE0C5E3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913043-C517-4610-9C24-72B5F692FCBD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5831127-4C2D-4535-B1F9-22AA1FFA52F8}"/>
              </a:ext>
            </a:extLst>
          </p:cNvPr>
          <p:cNvGrpSpPr/>
          <p:nvPr/>
        </p:nvGrpSpPr>
        <p:grpSpPr>
          <a:xfrm>
            <a:off x="2070920" y="1452592"/>
            <a:ext cx="6193387" cy="3306977"/>
            <a:chOff x="2383392" y="1719366"/>
            <a:chExt cx="5895906" cy="40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6F7EE1-F029-43B1-9694-FA7AF579FB16}"/>
                    </a:ext>
                  </a:extLst>
                </p14:cNvPr>
                <p14:cNvContentPartPr/>
                <p14:nvPr/>
              </p14:nvContentPartPr>
              <p14:xfrm>
                <a:off x="5661847" y="2008086"/>
                <a:ext cx="332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6F7EE1-F029-43B1-9694-FA7AF579FB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3547" y="199908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3B772F-DDFB-4B84-B0FC-3CDF6D4EB4FC}"/>
                    </a:ext>
                  </a:extLst>
                </p14:cNvPr>
                <p14:cNvContentPartPr/>
                <p14:nvPr/>
              </p14:nvContentPartPr>
              <p14:xfrm>
                <a:off x="2800046" y="2053446"/>
                <a:ext cx="332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3B772F-DDFB-4B84-B0FC-3CDF6D4EB4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1746" y="2044446"/>
                  <a:ext cx="1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89DD0B-2FE6-4C9E-AEE6-BCFDF92B0EBA}"/>
                    </a:ext>
                  </a:extLst>
                </p14:cNvPr>
                <p14:cNvContentPartPr/>
                <p14:nvPr/>
              </p14:nvContentPartPr>
              <p14:xfrm>
                <a:off x="2383392" y="1719366"/>
                <a:ext cx="5895906" cy="405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89DD0B-2FE6-4C9E-AEE6-BCFDF92B0E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4824" y="1708329"/>
                  <a:ext cx="5912699" cy="40770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E72EACF-71D8-4337-A3D5-2EF8D3A2A9F7}"/>
              </a:ext>
            </a:extLst>
          </p:cNvPr>
          <p:cNvSpPr/>
          <p:nvPr/>
        </p:nvSpPr>
        <p:spPr>
          <a:xfrm>
            <a:off x="11279146" y="1343918"/>
            <a:ext cx="296729" cy="4897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E87F7C-3FFF-4983-BFC9-F81EB143661D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1" name="Graphic 90" descr="Caret Left outline">
            <a:extLst>
              <a:ext uri="{FF2B5EF4-FFF2-40B4-BE49-F238E27FC236}">
                <a16:creationId xmlns:a16="http://schemas.microsoft.com/office/drawing/2014/main" id="{0CAD2A55-A02D-4E16-B35D-D27D8461BC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1226306" y="1255174"/>
            <a:ext cx="402408" cy="402408"/>
          </a:xfrm>
          <a:prstGeom prst="rect">
            <a:avLst/>
          </a:prstGeom>
        </p:spPr>
      </p:pic>
      <p:pic>
        <p:nvPicPr>
          <p:cNvPr id="93" name="Graphic 92" descr="Caret Left outline">
            <a:extLst>
              <a:ext uri="{FF2B5EF4-FFF2-40B4-BE49-F238E27FC236}">
                <a16:creationId xmlns:a16="http://schemas.microsoft.com/office/drawing/2014/main" id="{B0DAA888-FE5D-4759-B4C4-D42403762C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2BECE18-9471-4EE5-9ED5-E1D5B8277F4E}"/>
              </a:ext>
            </a:extLst>
          </p:cNvPr>
          <p:cNvSpPr/>
          <p:nvPr/>
        </p:nvSpPr>
        <p:spPr>
          <a:xfrm>
            <a:off x="1904246" y="6398957"/>
            <a:ext cx="6562589" cy="2134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C26FA5-0937-43C3-B028-30B72249EE99}"/>
              </a:ext>
            </a:extLst>
          </p:cNvPr>
          <p:cNvSpPr/>
          <p:nvPr/>
        </p:nvSpPr>
        <p:spPr>
          <a:xfrm>
            <a:off x="2590260" y="6361893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789D7C-401C-4133-BE4C-FEFC59B12222}"/>
              </a:ext>
            </a:extLst>
          </p:cNvPr>
          <p:cNvSpPr/>
          <p:nvPr/>
        </p:nvSpPr>
        <p:spPr>
          <a:xfrm>
            <a:off x="1904247" y="4910062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3590432-FF49-4443-835B-EA7142A66AF1}"/>
              </a:ext>
            </a:extLst>
          </p:cNvPr>
          <p:cNvSpPr/>
          <p:nvPr/>
        </p:nvSpPr>
        <p:spPr>
          <a:xfrm>
            <a:off x="2646256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F31E5E-B775-4CB8-AE13-716B0DC8E2F0}"/>
              </a:ext>
            </a:extLst>
          </p:cNvPr>
          <p:cNvSpPr/>
          <p:nvPr/>
        </p:nvSpPr>
        <p:spPr>
          <a:xfrm>
            <a:off x="3388265" y="4919890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08" name="Graphic 107" descr="Play with solid fill">
            <a:extLst>
              <a:ext uri="{FF2B5EF4-FFF2-40B4-BE49-F238E27FC236}">
                <a16:creationId xmlns:a16="http://schemas.microsoft.com/office/drawing/2014/main" id="{37DD8B49-EAB0-4A1F-8E44-45CB453CA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1616" y="4990168"/>
            <a:ext cx="494474" cy="502358"/>
          </a:xfrm>
          <a:prstGeom prst="rect">
            <a:avLst/>
          </a:prstGeom>
        </p:spPr>
      </p:pic>
      <p:pic>
        <p:nvPicPr>
          <p:cNvPr id="109" name="Graphic 108" descr="Volume with solid fill">
            <a:extLst>
              <a:ext uri="{FF2B5EF4-FFF2-40B4-BE49-F238E27FC236}">
                <a16:creationId xmlns:a16="http://schemas.microsoft.com/office/drawing/2014/main" id="{775C3D54-9311-4B76-9D60-5C52BB45F8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2945" y="4990168"/>
            <a:ext cx="542944" cy="502358"/>
          </a:xfrm>
          <a:prstGeom prst="rect">
            <a:avLst/>
          </a:prstGeom>
        </p:spPr>
      </p:pic>
      <p:pic>
        <p:nvPicPr>
          <p:cNvPr id="110" name="Graphic 109" descr="Sound Soft with solid fill">
            <a:extLst>
              <a:ext uri="{FF2B5EF4-FFF2-40B4-BE49-F238E27FC236}">
                <a16:creationId xmlns:a16="http://schemas.microsoft.com/office/drawing/2014/main" id="{D515F85B-A244-491E-9466-6D388AAD51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46251" y="4990168"/>
            <a:ext cx="627624" cy="50235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1DB6573-8332-43B6-913F-82E8D8DC41C7}"/>
              </a:ext>
            </a:extLst>
          </p:cNvPr>
          <p:cNvSpPr/>
          <p:nvPr/>
        </p:nvSpPr>
        <p:spPr>
          <a:xfrm>
            <a:off x="453130" y="412902"/>
            <a:ext cx="1315492" cy="6399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2" name="Graphic 111" descr="Caret Left outline">
            <a:extLst>
              <a:ext uri="{FF2B5EF4-FFF2-40B4-BE49-F238E27FC236}">
                <a16:creationId xmlns:a16="http://schemas.microsoft.com/office/drawing/2014/main" id="{C2E210EF-EA30-4B4B-A2CC-0D59ABA4B3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40213" y="6449797"/>
            <a:ext cx="452524" cy="452524"/>
          </a:xfrm>
          <a:prstGeom prst="rect">
            <a:avLst/>
          </a:prstGeom>
        </p:spPr>
      </p:pic>
      <p:pic>
        <p:nvPicPr>
          <p:cNvPr id="113" name="Graphic 112" descr="Caret Left outline">
            <a:extLst>
              <a:ext uri="{FF2B5EF4-FFF2-40B4-BE49-F238E27FC236}">
                <a16:creationId xmlns:a16="http://schemas.microsoft.com/office/drawing/2014/main" id="{19E26C90-871D-4551-AD24-D15A507E25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42953" y="447581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331E4BC-41AB-43BB-9038-8D81D64F0BC1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331E4BC-41AB-43BB-9038-8D81D64F0B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77E1C2-716B-4A69-933F-9E36BF2380FC}"/>
              </a:ext>
            </a:extLst>
          </p:cNvPr>
          <p:cNvSpPr/>
          <p:nvPr/>
        </p:nvSpPr>
        <p:spPr>
          <a:xfrm>
            <a:off x="513292" y="881199"/>
            <a:ext cx="1153410" cy="35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A6499C-82C5-415A-A440-FF0B365D0B77}"/>
              </a:ext>
            </a:extLst>
          </p:cNvPr>
          <p:cNvSpPr txBox="1"/>
          <p:nvPr/>
        </p:nvSpPr>
        <p:spPr>
          <a:xfrm>
            <a:off x="1883464" y="5747671"/>
            <a:ext cx="239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Choose Video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38F233-95F3-4475-9CD2-ECBC6B205245}"/>
              </a:ext>
            </a:extLst>
          </p:cNvPr>
          <p:cNvSpPr/>
          <p:nvPr/>
        </p:nvSpPr>
        <p:spPr>
          <a:xfrm>
            <a:off x="4110260" y="5816096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&lt;file&gt;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6D1DDB-1265-4D40-9B3E-70E10E840B72}"/>
              </a:ext>
            </a:extLst>
          </p:cNvPr>
          <p:cNvSpPr/>
          <p:nvPr/>
        </p:nvSpPr>
        <p:spPr>
          <a:xfrm>
            <a:off x="6917102" y="5809120"/>
            <a:ext cx="1009947" cy="377147"/>
          </a:xfrm>
          <a:prstGeom prst="rect">
            <a:avLst/>
          </a:prstGeom>
          <a:solidFill>
            <a:srgbClr val="34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B99388-FAF4-40AA-B333-41D29D90C63A}"/>
              </a:ext>
            </a:extLst>
          </p:cNvPr>
          <p:cNvSpPr/>
          <p:nvPr/>
        </p:nvSpPr>
        <p:spPr>
          <a:xfrm>
            <a:off x="431400" y="424468"/>
            <a:ext cx="11329200" cy="6386178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A4CBF-1E08-4D1B-BB04-2A1EBCCEB928}"/>
              </a:ext>
            </a:extLst>
          </p:cNvPr>
          <p:cNvGrpSpPr/>
          <p:nvPr/>
        </p:nvGrpSpPr>
        <p:grpSpPr>
          <a:xfrm>
            <a:off x="3581497" y="1668843"/>
            <a:ext cx="5822577" cy="3842842"/>
            <a:chOff x="3195578" y="1792315"/>
            <a:chExt cx="5822577" cy="38428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0F6C37-06DB-419E-91F9-81F80634B256}"/>
                </a:ext>
              </a:extLst>
            </p:cNvPr>
            <p:cNvSpPr/>
            <p:nvPr/>
          </p:nvSpPr>
          <p:spPr>
            <a:xfrm>
              <a:off x="3195583" y="1792315"/>
              <a:ext cx="5800833" cy="3782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78A49-608A-498C-A244-C06FBBF6EC91}"/>
                </a:ext>
              </a:extLst>
            </p:cNvPr>
            <p:cNvSpPr/>
            <p:nvPr/>
          </p:nvSpPr>
          <p:spPr>
            <a:xfrm>
              <a:off x="8749777" y="2247177"/>
              <a:ext cx="234238" cy="3314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2C9265-A488-414F-A8D3-E64E83F4A48F}"/>
                </a:ext>
              </a:extLst>
            </p:cNvPr>
            <p:cNvSpPr/>
            <p:nvPr/>
          </p:nvSpPr>
          <p:spPr>
            <a:xfrm>
              <a:off x="8778891" y="2497122"/>
              <a:ext cx="176010" cy="19472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Graphic 56" descr="Caret Left outline">
              <a:extLst>
                <a:ext uri="{FF2B5EF4-FFF2-40B4-BE49-F238E27FC236}">
                  <a16:creationId xmlns:a16="http://schemas.microsoft.com/office/drawing/2014/main" id="{D3360584-CC43-42B2-B726-42AE418F4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8721641" y="5338643"/>
              <a:ext cx="296514" cy="296514"/>
            </a:xfrm>
            <a:prstGeom prst="rect">
              <a:avLst/>
            </a:prstGeom>
          </p:spPr>
        </p:pic>
        <p:pic>
          <p:nvPicPr>
            <p:cNvPr id="58" name="Graphic 57" descr="Caret Left outline">
              <a:extLst>
                <a:ext uri="{FF2B5EF4-FFF2-40B4-BE49-F238E27FC236}">
                  <a16:creationId xmlns:a16="http://schemas.microsoft.com/office/drawing/2014/main" id="{5AD0D56B-D261-4D86-B2D2-8B7B4445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8721531" y="2187801"/>
              <a:ext cx="296514" cy="296514"/>
            </a:xfrm>
            <a:prstGeom prst="rect">
              <a:avLst/>
            </a:prstGeom>
          </p:spPr>
        </p:pic>
        <p:pic>
          <p:nvPicPr>
            <p:cNvPr id="59" name="Graphic 58" descr="Close outline">
              <a:extLst>
                <a:ext uri="{FF2B5EF4-FFF2-40B4-BE49-F238E27FC236}">
                  <a16:creationId xmlns:a16="http://schemas.microsoft.com/office/drawing/2014/main" id="{0E91766A-E4FD-44DA-9852-05855F41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8662464" y="1849307"/>
              <a:ext cx="300102" cy="3001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1AEE94-A416-40A2-9AEE-EB05FF7E68FB}"/>
                </a:ext>
              </a:extLst>
            </p:cNvPr>
            <p:cNvSpPr txBox="1"/>
            <p:nvPr/>
          </p:nvSpPr>
          <p:spPr>
            <a:xfrm>
              <a:off x="3278626" y="1877845"/>
              <a:ext cx="399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Room Members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47EC733-D810-402D-A32C-D7CDF14B51FE}"/>
                </a:ext>
              </a:extLst>
            </p:cNvPr>
            <p:cNvSpPr txBox="1"/>
            <p:nvPr/>
          </p:nvSpPr>
          <p:spPr>
            <a:xfrm>
              <a:off x="3195578" y="2307376"/>
              <a:ext cx="239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&lt;administrator&gt; </a:t>
              </a:r>
              <a:r>
                <a:rPr lang="en-GB" b="1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</a:t>
              </a:r>
              <a:endPara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0A395D-4EA6-4D57-9503-86FF4825D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29" y="2237097"/>
              <a:ext cx="5338244" cy="100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4A0F8B-5AD8-4116-819C-BF7B5C3E9AF3}"/>
                </a:ext>
              </a:extLst>
            </p:cNvPr>
            <p:cNvSpPr/>
            <p:nvPr/>
          </p:nvSpPr>
          <p:spPr>
            <a:xfrm>
              <a:off x="5323283" y="2893848"/>
              <a:ext cx="1755230" cy="190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Remove Moderator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16A39C1-0C06-4939-A8E5-B91B94899C37}"/>
                </a:ext>
              </a:extLst>
            </p:cNvPr>
            <p:cNvSpPr txBox="1"/>
            <p:nvPr/>
          </p:nvSpPr>
          <p:spPr>
            <a:xfrm>
              <a:off x="3230234" y="2781031"/>
              <a:ext cx="2084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&lt;moderator&gt; </a:t>
              </a:r>
              <a:r>
                <a:rPr lang="en-GB" b="1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</a:t>
              </a:r>
              <a:endPara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07ED8C-4A74-471E-BC34-046776A5E758}"/>
                </a:ext>
              </a:extLst>
            </p:cNvPr>
            <p:cNvSpPr/>
            <p:nvPr/>
          </p:nvSpPr>
          <p:spPr>
            <a:xfrm>
              <a:off x="7217270" y="2893848"/>
              <a:ext cx="609774" cy="190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Kick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1CB6E7-F992-4EAB-A004-569C55DF4226}"/>
                </a:ext>
              </a:extLst>
            </p:cNvPr>
            <p:cNvSpPr/>
            <p:nvPr/>
          </p:nvSpPr>
          <p:spPr>
            <a:xfrm>
              <a:off x="4295015" y="3364958"/>
              <a:ext cx="1292985" cy="1834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Set Moderator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20884B2-D1BA-4FE0-9D02-19FC0113A158}"/>
                </a:ext>
              </a:extLst>
            </p:cNvPr>
            <p:cNvSpPr/>
            <p:nvPr/>
          </p:nvSpPr>
          <p:spPr>
            <a:xfrm>
              <a:off x="5734975" y="3361200"/>
              <a:ext cx="609774" cy="190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Kick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365801-6D38-4613-AFA4-0E44C3EB056E}"/>
                </a:ext>
              </a:extLst>
            </p:cNvPr>
            <p:cNvSpPr txBox="1"/>
            <p:nvPr/>
          </p:nvSpPr>
          <p:spPr>
            <a:xfrm>
              <a:off x="3209060" y="3249057"/>
              <a:ext cx="1167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&lt;user&gt;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47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 (/)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E0AF5FC-4292-4471-B5AD-0D79EA47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05" y="1760375"/>
            <a:ext cx="4763165" cy="19052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734405" y="3665641"/>
            <a:ext cx="1452094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 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5365920" y="3665641"/>
            <a:ext cx="3131650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2980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599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1705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95DC3-BF97-466C-8B7C-AE1CDD641B0C}"/>
              </a:ext>
            </a:extLst>
          </p:cNvPr>
          <p:cNvGrpSpPr/>
          <p:nvPr/>
        </p:nvGrpSpPr>
        <p:grpSpPr>
          <a:xfrm>
            <a:off x="3041431" y="1429326"/>
            <a:ext cx="6109137" cy="3879427"/>
            <a:chOff x="2368446" y="1502041"/>
            <a:chExt cx="6109137" cy="3879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368446" y="1591837"/>
              <a:ext cx="6109137" cy="3789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2707467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&lt;Form Button&gt;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4950820" y="4922661"/>
              <a:ext cx="944380" cy="362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969143" y="3429000"/>
              <a:ext cx="2907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&lt;Form&gt;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429" y="1502041"/>
              <a:ext cx="4763165" cy="19458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4FCDC-A83D-4539-9ECC-836568AA00B9}"/>
                </a:ext>
              </a:extLst>
            </p:cNvPr>
            <p:cNvSpPr/>
            <p:nvPr/>
          </p:nvSpPr>
          <p:spPr>
            <a:xfrm>
              <a:off x="5548070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&lt;Extra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 (/login)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3255364" y="1245033"/>
            <a:ext cx="5903626" cy="436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951633" y="4487851"/>
            <a:ext cx="145209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3255365" y="5015218"/>
            <a:ext cx="5903625" cy="561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an account if you don’t have one already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637F9-4DD2-4EB0-8EC7-E221844350D6}"/>
              </a:ext>
            </a:extLst>
          </p:cNvPr>
          <p:cNvSpPr txBox="1"/>
          <p:nvPr/>
        </p:nvSpPr>
        <p:spPr>
          <a:xfrm>
            <a:off x="3809356" y="3124703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E7B94-B00C-49AB-A61B-37162E2D6816}"/>
              </a:ext>
            </a:extLst>
          </p:cNvPr>
          <p:cNvSpPr/>
          <p:nvPr/>
        </p:nvSpPr>
        <p:spPr>
          <a:xfrm>
            <a:off x="5713339" y="3185199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&lt;username&gt;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809356" y="3806277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5713339" y="3859280"/>
            <a:ext cx="2676757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245032"/>
            <a:ext cx="4763165" cy="19052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D9D308-3932-46B5-AE34-C7BC98681656}"/>
              </a:ext>
            </a:extLst>
          </p:cNvPr>
          <p:cNvSpPr/>
          <p:nvPr/>
        </p:nvSpPr>
        <p:spPr>
          <a:xfrm>
            <a:off x="5612343" y="4487850"/>
            <a:ext cx="27777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6162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 (/forgot-password)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20848-AD68-40F1-ADAA-5E11AB967FA4}"/>
              </a:ext>
            </a:extLst>
          </p:cNvPr>
          <p:cNvGrpSpPr/>
          <p:nvPr/>
        </p:nvGrpSpPr>
        <p:grpSpPr>
          <a:xfrm>
            <a:off x="2543331" y="1548258"/>
            <a:ext cx="7105337" cy="3637500"/>
            <a:chOff x="2543332" y="1060566"/>
            <a:chExt cx="7105337" cy="3637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3132943" y="1066287"/>
              <a:ext cx="6115987" cy="3631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759506" y="3701549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543332" y="4136481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Remembered your password? Go back to login page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449021" y="2965832"/>
              <a:ext cx="2450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Email Address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992751" y="3033347"/>
              <a:ext cx="2887022" cy="32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&lt;email address&gt;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415" y="1060566"/>
              <a:ext cx="4763165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3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 (/reset-password)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2848131" y="1576778"/>
            <a:ext cx="6460761" cy="407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4757622" y="4930244"/>
            <a:ext cx="2656050" cy="38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Reset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127946" y="3433484"/>
            <a:ext cx="172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6203017" y="3486489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09" y="1570970"/>
            <a:ext cx="4726319" cy="1905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CEA3A9-9AEB-4167-94F4-8AFF0B1BE4A3}"/>
              </a:ext>
            </a:extLst>
          </p:cNvPr>
          <p:cNvSpPr txBox="1"/>
          <p:nvPr/>
        </p:nvSpPr>
        <p:spPr>
          <a:xfrm>
            <a:off x="3127948" y="4143328"/>
            <a:ext cx="284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71C4B-5617-49EB-ACD4-B7D4FF2407D0}"/>
              </a:ext>
            </a:extLst>
          </p:cNvPr>
          <p:cNvSpPr/>
          <p:nvPr/>
        </p:nvSpPr>
        <p:spPr>
          <a:xfrm>
            <a:off x="6203017" y="4166393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5533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 (/register)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64C-A426-4FFA-883B-EFCF99B8A856}"/>
              </a:ext>
            </a:extLst>
          </p:cNvPr>
          <p:cNvGrpSpPr/>
          <p:nvPr/>
        </p:nvGrpSpPr>
        <p:grpSpPr>
          <a:xfrm>
            <a:off x="2543330" y="998574"/>
            <a:ext cx="7105339" cy="5204428"/>
            <a:chOff x="2053652" y="1301303"/>
            <a:chExt cx="7105339" cy="5204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053653" y="1307024"/>
              <a:ext cx="7105338" cy="5198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267944" y="5365027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 Account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053652" y="5813782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Login into an existing account if you have one already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2620967" y="3158423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713339" y="3247191"/>
              <a:ext cx="2676756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&lt;username&gt;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61EC7-C084-4145-B482-65DCED553772}"/>
                </a:ext>
              </a:extLst>
            </p:cNvPr>
            <p:cNvSpPr txBox="1"/>
            <p:nvPr/>
          </p:nvSpPr>
          <p:spPr>
            <a:xfrm>
              <a:off x="2638268" y="3868267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46756-9361-4C78-B7C5-0DE7B061C422}"/>
                </a:ext>
              </a:extLst>
            </p:cNvPr>
            <p:cNvSpPr/>
            <p:nvPr/>
          </p:nvSpPr>
          <p:spPr>
            <a:xfrm>
              <a:off x="5713339" y="3921272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756" y="1301303"/>
              <a:ext cx="4763165" cy="19052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EA3A9-9AEB-4167-94F4-8AFF0B1BE4A3}"/>
                </a:ext>
              </a:extLst>
            </p:cNvPr>
            <p:cNvSpPr txBox="1"/>
            <p:nvPr/>
          </p:nvSpPr>
          <p:spPr>
            <a:xfrm>
              <a:off x="2638269" y="4578111"/>
              <a:ext cx="286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Repeat Password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B71C4B-5617-49EB-ACD4-B7D4FF2407D0}"/>
                </a:ext>
              </a:extLst>
            </p:cNvPr>
            <p:cNvSpPr/>
            <p:nvPr/>
          </p:nvSpPr>
          <p:spPr>
            <a:xfrm>
              <a:off x="5713339" y="4601176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62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5090160" y="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31400" y="467472"/>
            <a:ext cx="130596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Caret Left outline">
            <a:extLst>
              <a:ext uri="{FF2B5EF4-FFF2-40B4-BE49-F238E27FC236}">
                <a16:creationId xmlns:a16="http://schemas.microsoft.com/office/drawing/2014/main" id="{163400C5-C5CA-472E-B07A-F366255AF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0213" y="6449797"/>
            <a:ext cx="452524" cy="452524"/>
          </a:xfrm>
          <a:prstGeom prst="rect">
            <a:avLst/>
          </a:prstGeom>
        </p:spPr>
      </p:pic>
      <p:pic>
        <p:nvPicPr>
          <p:cNvPr id="23" name="Graphic 22" descr="Caret Left outline">
            <a:extLst>
              <a:ext uri="{FF2B5EF4-FFF2-40B4-BE49-F238E27FC236}">
                <a16:creationId xmlns:a16="http://schemas.microsoft.com/office/drawing/2014/main" id="{E683E59F-9B2F-46E2-B78D-CA9789D4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2953" y="447581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D0083-FCBF-4292-8B78-3C8CDD471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433" y="1151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C7B071-FFF9-40C4-AF3F-F4356BF16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14:cNvPr>
              <p14:cNvContentPartPr/>
              <p14:nvPr/>
            </p14:nvContentPartPr>
            <p14:xfrm>
              <a:off x="813393" y="325517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3021F-F53B-4A61-8A00-DE10CC785F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393" y="3246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14:cNvPr>
              <p14:cNvContentPartPr/>
              <p14:nvPr/>
            </p14:nvContentPartPr>
            <p14:xfrm>
              <a:off x="755433" y="404285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75D9BE-048E-40ED-99A9-9DDC3D747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33" y="4033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F7228-B841-4EEF-856E-9807DF8DC3BB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311222-D67A-4B66-96AB-1B2AB7D9F93D}"/>
              </a:ext>
            </a:extLst>
          </p:cNvPr>
          <p:cNvSpPr/>
          <p:nvPr/>
        </p:nvSpPr>
        <p:spPr>
          <a:xfrm>
            <a:off x="492510" y="881199"/>
            <a:ext cx="1153410" cy="35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EF13A0-EA04-456F-B321-64B967BE3BC2}"/>
              </a:ext>
            </a:extLst>
          </p:cNvPr>
          <p:cNvSpPr txBox="1"/>
          <p:nvPr/>
        </p:nvSpPr>
        <p:spPr>
          <a:xfrm>
            <a:off x="1039238" y="1122794"/>
            <a:ext cx="1213363" cy="27699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Leave Room</a:t>
            </a:r>
          </a:p>
        </p:txBody>
      </p:sp>
    </p:spTree>
    <p:extLst>
      <p:ext uri="{BB962C8B-B14F-4D97-AF65-F5344CB8AC3E}">
        <p14:creationId xmlns:p14="http://schemas.microsoft.com/office/powerpoint/2010/main" val="11652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View (/rooms)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80F0D-F5AC-44A0-B700-E55C4D7ECD46}"/>
              </a:ext>
            </a:extLst>
          </p:cNvPr>
          <p:cNvSpPr txBox="1"/>
          <p:nvPr/>
        </p:nvSpPr>
        <p:spPr>
          <a:xfrm>
            <a:off x="1821759" y="548008"/>
            <a:ext cx="27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Create Room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5D43A-7F14-4183-A753-DDB2760894FE}"/>
              </a:ext>
            </a:extLst>
          </p:cNvPr>
          <p:cNvGrpSpPr/>
          <p:nvPr/>
        </p:nvGrpSpPr>
        <p:grpSpPr>
          <a:xfrm>
            <a:off x="5186278" y="329046"/>
            <a:ext cx="30240" cy="15840"/>
            <a:chOff x="5186278" y="329046"/>
            <a:chExt cx="30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288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2398" y="320046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154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2038" y="320046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14:cNvPr>
                <p14:cNvContentPartPr/>
                <p14:nvPr/>
              </p14:nvContentPartPr>
              <p14:xfrm>
                <a:off x="5186278" y="329046"/>
                <a:ext cx="360" cy="1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7278" y="320046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14:cNvPr>
              <p14:cNvContentPartPr/>
              <p14:nvPr/>
            </p14:nvContentPartPr>
            <p14:xfrm>
              <a:off x="5066398" y="-1511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57758" y="-24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5D66A-41B5-4E4D-9C5C-5000DE6C53F7}"/>
              </a:ext>
            </a:extLst>
          </p:cNvPr>
          <p:cNvGrpSpPr/>
          <p:nvPr/>
        </p:nvGrpSpPr>
        <p:grpSpPr>
          <a:xfrm>
            <a:off x="5093038" y="581406"/>
            <a:ext cx="48240" cy="33480"/>
            <a:chOff x="5093038" y="581406"/>
            <a:chExt cx="4824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14:cNvPr>
                <p14:cNvContentPartPr/>
                <p14:nvPr/>
              </p14:nvContentPartPr>
              <p14:xfrm>
                <a:off x="5140918" y="6145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1918" y="605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14:cNvPr>
                <p14:cNvContentPartPr/>
                <p14:nvPr/>
              </p14:nvContentPartPr>
              <p14:xfrm>
                <a:off x="5093038" y="581406"/>
                <a:ext cx="48240" cy="3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038" y="572406"/>
                  <a:ext cx="658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14:cNvPr>
              <p14:cNvContentPartPr/>
              <p14:nvPr/>
            </p14:nvContentPartPr>
            <p14:xfrm>
              <a:off x="2862478" y="-3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3838" y="-89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75A96536-D3E1-4D17-8860-6E5534A76034}"/>
              </a:ext>
            </a:extLst>
          </p:cNvPr>
          <p:cNvSpPr/>
          <p:nvPr/>
        </p:nvSpPr>
        <p:spPr>
          <a:xfrm>
            <a:off x="431400" y="467472"/>
            <a:ext cx="130596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 descr="Caret Left outline">
            <a:extLst>
              <a:ext uri="{FF2B5EF4-FFF2-40B4-BE49-F238E27FC236}">
                <a16:creationId xmlns:a16="http://schemas.microsoft.com/office/drawing/2014/main" id="{C8269DC6-2A62-47B1-88BE-8E04FD01D5E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16200000">
            <a:off x="840213" y="6449797"/>
            <a:ext cx="452524" cy="452524"/>
          </a:xfrm>
          <a:prstGeom prst="rect">
            <a:avLst/>
          </a:prstGeom>
        </p:spPr>
      </p:pic>
      <p:pic>
        <p:nvPicPr>
          <p:cNvPr id="49" name="Graphic 48" descr="Caret Left outline">
            <a:extLst>
              <a:ext uri="{FF2B5EF4-FFF2-40B4-BE49-F238E27FC236}">
                <a16:creationId xmlns:a16="http://schemas.microsoft.com/office/drawing/2014/main" id="{725FDA42-888B-46F7-84F3-E4FC9B4476B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5400000">
            <a:off x="842953" y="447581"/>
            <a:ext cx="452524" cy="45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8C6F41-916F-496E-AF0B-6F9C744FF2D3}"/>
                  </a:ext>
                </a:extLst>
              </p14:cNvPr>
              <p14:cNvContentPartPr/>
              <p14:nvPr/>
            </p14:nvContentPartPr>
            <p14:xfrm>
              <a:off x="917433" y="1160337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8C6F41-916F-496E-AF0B-6F9C744FF2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8433" y="1151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6EC2D1-EC25-491D-BCFD-0B095D1EEB25}"/>
                  </a:ext>
                </a:extLst>
              </p14:cNvPr>
              <p14:cNvContentPartPr/>
              <p14:nvPr/>
            </p14:nvContentPartPr>
            <p14:xfrm>
              <a:off x="789993" y="2167617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6EC2D1-EC25-491D-BCFD-0B095D1EEB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0993" y="21586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DA9394C-84A4-4AA9-B4CE-232C2EAF1943}"/>
              </a:ext>
            </a:extLst>
          </p:cNvPr>
          <p:cNvGrpSpPr/>
          <p:nvPr/>
        </p:nvGrpSpPr>
        <p:grpSpPr>
          <a:xfrm>
            <a:off x="801873" y="2237097"/>
            <a:ext cx="81360" cy="81360"/>
            <a:chOff x="786883" y="2222107"/>
            <a:chExt cx="813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A1EA21-C22A-4E43-80BF-19E20D37D6B1}"/>
                    </a:ext>
                  </a:extLst>
                </p14:cNvPr>
                <p14:cNvContentPartPr/>
                <p14:nvPr/>
              </p14:nvContentPartPr>
              <p14:xfrm>
                <a:off x="786883" y="2222107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425C2-63C8-4607-B467-A9194B4A3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243" y="2213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6A6A065-5718-4450-AE6A-2A59BBF2BB23}"/>
                    </a:ext>
                  </a:extLst>
                </p14:cNvPr>
                <p14:cNvContentPartPr/>
                <p14:nvPr/>
              </p14:nvContentPartPr>
              <p14:xfrm>
                <a:off x="867883" y="230310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12F109-3145-451F-A0BA-B200F313F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83" y="229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7B7E6DE-5D9C-44FB-A8A5-CDEA552A5691}"/>
              </a:ext>
            </a:extLst>
          </p:cNvPr>
          <p:cNvSpPr/>
          <p:nvPr/>
        </p:nvSpPr>
        <p:spPr>
          <a:xfrm>
            <a:off x="492510" y="881199"/>
            <a:ext cx="1153410" cy="3565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CA6A3C-D03F-4561-BF93-AAB2C9C91347}"/>
              </a:ext>
            </a:extLst>
          </p:cNvPr>
          <p:cNvSpPr txBox="1"/>
          <p:nvPr/>
        </p:nvSpPr>
        <p:spPr>
          <a:xfrm>
            <a:off x="1869270" y="1006887"/>
            <a:ext cx="264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AC5F5E-8D13-442E-862F-7D3CDD6C6ED8}"/>
              </a:ext>
            </a:extLst>
          </p:cNvPr>
          <p:cNvSpPr/>
          <p:nvPr/>
        </p:nvSpPr>
        <p:spPr>
          <a:xfrm>
            <a:off x="4014881" y="1088507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GB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newName</a:t>
            </a:r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E10029-CF24-4F64-86A1-D770A3664EA6}"/>
              </a:ext>
            </a:extLst>
          </p:cNvPr>
          <p:cNvSpPr/>
          <p:nvPr/>
        </p:nvSpPr>
        <p:spPr>
          <a:xfrm>
            <a:off x="6842596" y="1078224"/>
            <a:ext cx="1009947" cy="3771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F5C5AA-E3F1-4D3E-A337-DED1C6177B42}"/>
              </a:ext>
            </a:extLst>
          </p:cNvPr>
          <p:cNvSpPr txBox="1"/>
          <p:nvPr/>
        </p:nvSpPr>
        <p:spPr>
          <a:xfrm>
            <a:off x="1842637" y="1774784"/>
            <a:ext cx="27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 Room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8E8B07-B36F-46D8-8E14-E6360DB0D7DE}"/>
              </a:ext>
            </a:extLst>
          </p:cNvPr>
          <p:cNvGrpSpPr/>
          <p:nvPr/>
        </p:nvGrpSpPr>
        <p:grpSpPr>
          <a:xfrm>
            <a:off x="5113916" y="1808182"/>
            <a:ext cx="48240" cy="33480"/>
            <a:chOff x="5093038" y="581406"/>
            <a:chExt cx="4824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2DA9A7-BAB7-41E2-BA72-4C97D66CEAFD}"/>
                    </a:ext>
                  </a:extLst>
                </p14:cNvPr>
                <p14:cNvContentPartPr/>
                <p14:nvPr/>
              </p14:nvContentPartPr>
              <p14:xfrm>
                <a:off x="5140918" y="6145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1918" y="605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5DE9F6-E0A9-4A7A-986D-B28DD465318D}"/>
                    </a:ext>
                  </a:extLst>
                </p14:cNvPr>
                <p14:cNvContentPartPr/>
                <p14:nvPr/>
              </p14:nvContentPartPr>
              <p14:xfrm>
                <a:off x="5093038" y="581406"/>
                <a:ext cx="48240" cy="3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038" y="572406"/>
                  <a:ext cx="65880" cy="5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BAB2D1D-7C84-4B16-8A60-4078F73667B8}"/>
              </a:ext>
            </a:extLst>
          </p:cNvPr>
          <p:cNvSpPr txBox="1"/>
          <p:nvPr/>
        </p:nvSpPr>
        <p:spPr>
          <a:xfrm>
            <a:off x="1890148" y="2233663"/>
            <a:ext cx="264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 Code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7AC601-BF38-4636-8595-A3D343D16054}"/>
              </a:ext>
            </a:extLst>
          </p:cNvPr>
          <p:cNvSpPr/>
          <p:nvPr/>
        </p:nvSpPr>
        <p:spPr>
          <a:xfrm>
            <a:off x="4035759" y="2315283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GB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roomCode</a:t>
            </a:r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26E2EE-1D10-4ACF-B95B-029AF74078F4}"/>
              </a:ext>
            </a:extLst>
          </p:cNvPr>
          <p:cNvSpPr/>
          <p:nvPr/>
        </p:nvSpPr>
        <p:spPr>
          <a:xfrm>
            <a:off x="6863474" y="2305000"/>
            <a:ext cx="1009947" cy="3771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48777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261</Words>
  <Application>Microsoft Office PowerPoint</Application>
  <PresentationFormat>Widescreen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70</cp:revision>
  <dcterms:created xsi:type="dcterms:W3CDTF">2021-11-11T19:20:01Z</dcterms:created>
  <dcterms:modified xsi:type="dcterms:W3CDTF">2022-02-23T12:12:35Z</dcterms:modified>
</cp:coreProperties>
</file>