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C98-0C34-4E3D-9091-2F166DCC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741AC-DAD0-4064-B66E-F1622557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BB02-F031-4DB3-960A-D68F2E56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0E76-C9C6-4606-957F-2A811166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674F-21E5-4366-8EAE-FBE55783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1DF0-46F1-470B-B3BC-57048C12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49EF-C471-4BA4-8689-F46D0173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78A4-B488-4CFA-88D6-A6D48F5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E5D3-BC85-42BE-9AA1-15F5DFB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87EF-28F5-4DC7-99FE-FDEDD2A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269EC-6D12-4EE2-9A10-676EA244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22AF-741E-4419-8ED8-818E29D7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1EF-7CFA-4524-8EA4-6014C1E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1CB9-0892-4B2E-82FB-E41744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E115-583C-4E76-82FC-D771F5F7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A6F2-4CD3-423F-8E4D-9E0A76BB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A2E-B20A-49A6-AA97-9374A542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9233-EAF3-4862-B04D-89DDC89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0DFA-E891-46F6-A601-DC443769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45FC-6888-4A66-AAEE-80C4743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8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B197-929A-4C92-89F8-F937B31D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BFF3-ADB1-497C-9080-C7B53D03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7758-6BB4-41D3-9376-A6B2270C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C1A0-D094-4494-8012-75B456F8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6948-509C-4D13-8D6F-0BEAD009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ADDC-61B7-406E-BFD3-316B990B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BD70-58B6-442D-9A01-86FCF2F2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6A83-0336-4589-853C-E6863344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7B18-FDE5-49D2-A17A-C4FE6F7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ADF3-849A-4B88-AC38-6F210548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90D2-3375-41FD-9AEC-7111B70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8D05-7DFB-4538-BED2-A9606003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A4EF-0C03-4336-8FAB-16DC0994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D06A-F176-47C8-8983-AB34D716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930E9-4D0F-4657-A6D6-622F9A075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3B943-2A98-402E-AA6B-6ADEF53C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32599-9A80-4585-A20F-F9716EC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52D00-399B-4E7C-85DF-F39E9D4E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30D43-6FD5-4C8F-AE12-FBA773A3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49E3-AFCB-4D11-9406-9DF6A1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96D7-86C5-4A28-AF59-28F74B1C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97E28-3BB8-49E6-9514-1B12A24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7658D-8BE7-4D84-ABB6-64EDB49E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3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B076-BE8E-41D6-B18E-06F46411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69F3-670F-4743-B644-4403BEC6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A698-179D-4FFE-BA83-17FBE290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C179-D250-4EDE-89F0-EFED3540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8433-4602-470D-8A70-37C14710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B8AE-99E7-4B91-AFBE-4BD55E77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7AC40-566D-4FF6-A7A6-57357E8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9A8C-AA3A-4CBF-A7C4-CD66318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926A4-8DD6-4125-9179-5722625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EBD-D31D-4F99-AC14-F58FBD8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AD354-9DCB-4670-B973-1B743B650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39C2-AA1E-4C15-A7E8-6C477D73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0881-68FD-4FDF-A12D-B3658620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BA76A-E035-46B6-8174-2BECC2EC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2308-FC73-4684-B10A-AFD53859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F587-622A-43F6-9258-8742993C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35EA-E336-45D6-B860-83EB9DD1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39AF-85F9-4ADB-823A-E2E2193E9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6240-9536-4EDF-9A45-90CE82AA2ADC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D42C-A566-4CB7-936D-A036CD23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9AC8-FAB8-446B-8FF0-87CFFB8A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3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CF85-C363-4A43-91FB-BC0AE16B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625" y="0"/>
            <a:ext cx="8765894" cy="6858000"/>
          </a:xfrm>
        </p:spPr>
        <p:txBody>
          <a:bodyPr anchor="ctr">
            <a:normAutofit/>
          </a:bodyPr>
          <a:lstStyle/>
          <a:p>
            <a:r>
              <a:rPr lang="en-GB" sz="1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VideoSync</a:t>
            </a:r>
            <a:endParaRPr lang="en-GB" sz="18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4BCD9-9BEC-467F-9738-559FE9BDA753}"/>
              </a:ext>
            </a:extLst>
          </p:cNvPr>
          <p:cNvGrpSpPr/>
          <p:nvPr/>
        </p:nvGrpSpPr>
        <p:grpSpPr>
          <a:xfrm>
            <a:off x="363929" y="1941653"/>
            <a:ext cx="2974696" cy="2974694"/>
            <a:chOff x="243067" y="1701478"/>
            <a:chExt cx="2974696" cy="2974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BDDD02-0C22-476E-AF6B-BDE77DDFD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67" y="1701478"/>
              <a:ext cx="2974696" cy="2974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D4265D-5DDF-449B-912A-6A998D978074}"/>
                </a:ext>
              </a:extLst>
            </p:cNvPr>
            <p:cNvSpPr/>
            <p:nvPr/>
          </p:nvSpPr>
          <p:spPr>
            <a:xfrm>
              <a:off x="1665615" y="3123831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49607C-1ADF-41D7-9151-15B70E294F45}"/>
                </a:ext>
              </a:extLst>
            </p:cNvPr>
            <p:cNvSpPr/>
            <p:nvPr/>
          </p:nvSpPr>
          <p:spPr>
            <a:xfrm>
              <a:off x="1492300" y="2987499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D2BFBD-B2E5-4D1B-AE64-5AA8F7E8B2A7}"/>
                </a:ext>
              </a:extLst>
            </p:cNvPr>
            <p:cNvSpPr/>
            <p:nvPr/>
          </p:nvSpPr>
          <p:spPr>
            <a:xfrm>
              <a:off x="1834657" y="2987499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81CCAE-83B8-4297-9B7B-CCA9702999FD}"/>
                </a:ext>
              </a:extLst>
            </p:cNvPr>
            <p:cNvSpPr/>
            <p:nvPr/>
          </p:nvSpPr>
          <p:spPr>
            <a:xfrm>
              <a:off x="1834657" y="3248123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A53EE6-478A-424C-BC23-7FAD20EF87CB}"/>
                </a:ext>
              </a:extLst>
            </p:cNvPr>
            <p:cNvSpPr/>
            <p:nvPr/>
          </p:nvSpPr>
          <p:spPr>
            <a:xfrm>
              <a:off x="1492300" y="3248123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D56AC3-C132-4991-952E-A42D1828AF30}"/>
                </a:ext>
              </a:extLst>
            </p:cNvPr>
            <p:cNvSpPr/>
            <p:nvPr/>
          </p:nvSpPr>
          <p:spPr>
            <a:xfrm>
              <a:off x="1264079" y="1825816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848B62-62A0-4B6C-956D-CE418ED31F71}"/>
                </a:ext>
              </a:extLst>
            </p:cNvPr>
            <p:cNvSpPr/>
            <p:nvPr/>
          </p:nvSpPr>
          <p:spPr>
            <a:xfrm>
              <a:off x="2160671" y="2726225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04B10-68D7-4813-B5E7-9481DACC885E}"/>
                </a:ext>
              </a:extLst>
            </p:cNvPr>
            <p:cNvSpPr/>
            <p:nvPr/>
          </p:nvSpPr>
          <p:spPr>
            <a:xfrm>
              <a:off x="1264078" y="3626634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1C08CE-D5FE-4422-B99E-D48C207C9DA8}"/>
                </a:ext>
              </a:extLst>
            </p:cNvPr>
            <p:cNvSpPr/>
            <p:nvPr/>
          </p:nvSpPr>
          <p:spPr>
            <a:xfrm>
              <a:off x="376223" y="2726225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65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4738C-7E0C-4760-9F1D-4EDDB2E94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9" t="30638" r="7766" b="34893"/>
          <a:stretch/>
        </p:blipFill>
        <p:spPr>
          <a:xfrm>
            <a:off x="8969" y="1814208"/>
            <a:ext cx="12174062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5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VideoSync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VideoSync</dc:title>
  <dc:creator>Jordan</dc:creator>
  <cp:lastModifiedBy>Jordan</cp:lastModifiedBy>
  <cp:revision>5</cp:revision>
  <dcterms:created xsi:type="dcterms:W3CDTF">2022-01-15T22:05:23Z</dcterms:created>
  <dcterms:modified xsi:type="dcterms:W3CDTF">2022-01-16T21:09:26Z</dcterms:modified>
</cp:coreProperties>
</file>