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54" y="-15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7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6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7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24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0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06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4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21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B136F-1D65-455C-BB0E-A2513E05C570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64EF-86B9-4344-9AA8-9F70240B0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72C5ED-11F2-4275-8DC6-C5DFD102AFAA}"/>
              </a:ext>
            </a:extLst>
          </p:cNvPr>
          <p:cNvSpPr/>
          <p:nvPr/>
        </p:nvSpPr>
        <p:spPr>
          <a:xfrm>
            <a:off x="1173361" y="1218918"/>
            <a:ext cx="795635" cy="112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(Using Laravel Base Version)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66C3B-37E2-4414-A0CC-A6972E3C8B42}"/>
              </a:ext>
            </a:extLst>
          </p:cNvPr>
          <p:cNvSpPr/>
          <p:nvPr/>
        </p:nvSpPr>
        <p:spPr>
          <a:xfrm>
            <a:off x="4889003" y="1218918"/>
            <a:ext cx="795635" cy="112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96398-9C36-48F6-BB86-FC44DA9A9595}"/>
              </a:ext>
            </a:extLst>
          </p:cNvPr>
          <p:cNvSpPr/>
          <p:nvPr/>
        </p:nvSpPr>
        <p:spPr>
          <a:xfrm>
            <a:off x="6157864" y="1176526"/>
            <a:ext cx="514351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F09117-66B7-4A59-867F-4AE74E2C6BC8}"/>
              </a:ext>
            </a:extLst>
          </p:cNvPr>
          <p:cNvSpPr/>
          <p:nvPr/>
        </p:nvSpPr>
        <p:spPr>
          <a:xfrm>
            <a:off x="1660081" y="180200"/>
            <a:ext cx="824095" cy="297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77635-C3E1-4372-A0E7-C000B41C0DDC}"/>
              </a:ext>
            </a:extLst>
          </p:cNvPr>
          <p:cNvSpPr/>
          <p:nvPr/>
        </p:nvSpPr>
        <p:spPr>
          <a:xfrm>
            <a:off x="103836" y="2691141"/>
            <a:ext cx="1233636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955F73A-ECCD-418A-934F-E8E2142E97FD}"/>
              </a:ext>
            </a:extLst>
          </p:cNvPr>
          <p:cNvSpPr/>
          <p:nvPr/>
        </p:nvSpPr>
        <p:spPr>
          <a:xfrm>
            <a:off x="2793093" y="1212275"/>
            <a:ext cx="1271809" cy="1127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isUser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1176A2-3983-48A4-A86F-37908F6D867B}"/>
              </a:ext>
            </a:extLst>
          </p:cNvPr>
          <p:cNvSpPr/>
          <p:nvPr/>
        </p:nvSpPr>
        <p:spPr>
          <a:xfrm>
            <a:off x="100316" y="700994"/>
            <a:ext cx="719728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3770E3-67F2-4D26-AA36-5D3E62CF0052}"/>
              </a:ext>
            </a:extLst>
          </p:cNvPr>
          <p:cNvSpPr/>
          <p:nvPr/>
        </p:nvSpPr>
        <p:spPr>
          <a:xfrm>
            <a:off x="3758457" y="481722"/>
            <a:ext cx="1303288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88CFC3-C88E-4DB0-81D0-D2A1D9582C9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064902" y="1775850"/>
            <a:ext cx="824101" cy="6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B09AD4-E07E-40FD-BADE-8A02E113D80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68996" y="1775850"/>
            <a:ext cx="824097" cy="6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FB4437-2EC5-4C91-AA05-BB1AC37A8C87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flipH="1" flipV="1">
            <a:off x="4410101" y="779080"/>
            <a:ext cx="876720" cy="43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DF6AC5-F30A-4377-8053-274768C4CAA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684638" y="1325205"/>
            <a:ext cx="473226" cy="457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80CB3D-D5E7-4AC8-AA60-120E0939DF27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1571179" y="477559"/>
            <a:ext cx="500950" cy="741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1125FB-4D3E-422B-AAA2-14CD13C2DE5B}"/>
              </a:ext>
            </a:extLst>
          </p:cNvPr>
          <p:cNvCxnSpPr>
            <a:cxnSpLocks/>
            <a:stCxn id="8" idx="0"/>
            <a:endCxn id="4" idx="1"/>
          </p:cNvCxnSpPr>
          <p:nvPr/>
        </p:nvCxnSpPr>
        <p:spPr>
          <a:xfrm flipV="1">
            <a:off x="720654" y="1782493"/>
            <a:ext cx="452707" cy="908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C3FF2A-1933-4D76-AE7B-BE1517CA6827}"/>
              </a:ext>
            </a:extLst>
          </p:cNvPr>
          <p:cNvCxnSpPr>
            <a:cxnSpLocks/>
            <a:stCxn id="12" idx="6"/>
            <a:endCxn id="4" idx="0"/>
          </p:cNvCxnSpPr>
          <p:nvPr/>
        </p:nvCxnSpPr>
        <p:spPr>
          <a:xfrm>
            <a:off x="820044" y="849673"/>
            <a:ext cx="751135" cy="369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BB1ED7-F9D1-4FE3-A573-23AF5796E698}"/>
              </a:ext>
            </a:extLst>
          </p:cNvPr>
          <p:cNvCxnSpPr>
            <a:cxnSpLocks/>
          </p:cNvCxnSpPr>
          <p:nvPr/>
        </p:nvCxnSpPr>
        <p:spPr>
          <a:xfrm flipH="1">
            <a:off x="4652010" y="1490250"/>
            <a:ext cx="236995" cy="292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AC9264-5564-458A-9321-0C1DCFE01D8B}"/>
              </a:ext>
            </a:extLst>
          </p:cNvPr>
          <p:cNvCxnSpPr>
            <a:cxnSpLocks/>
          </p:cNvCxnSpPr>
          <p:nvPr/>
        </p:nvCxnSpPr>
        <p:spPr>
          <a:xfrm>
            <a:off x="4652010" y="1782491"/>
            <a:ext cx="236993" cy="268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7EE075F-82CA-4413-B79D-110FAC686526}"/>
              </a:ext>
            </a:extLst>
          </p:cNvPr>
          <p:cNvSpPr/>
          <p:nvPr/>
        </p:nvSpPr>
        <p:spPr>
          <a:xfrm>
            <a:off x="4491367" y="1713355"/>
            <a:ext cx="128223" cy="127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1EFCF9-AC6B-4538-8144-C29B82D1EC21}"/>
              </a:ext>
            </a:extLst>
          </p:cNvPr>
          <p:cNvCxnSpPr>
            <a:cxnSpLocks/>
          </p:cNvCxnSpPr>
          <p:nvPr/>
        </p:nvCxnSpPr>
        <p:spPr>
          <a:xfrm>
            <a:off x="1968995" y="1473884"/>
            <a:ext cx="269414" cy="308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37E7E7-ED72-4863-AFD9-6465D3BA60D2}"/>
              </a:ext>
            </a:extLst>
          </p:cNvPr>
          <p:cNvCxnSpPr>
            <a:cxnSpLocks/>
          </p:cNvCxnSpPr>
          <p:nvPr/>
        </p:nvCxnSpPr>
        <p:spPr>
          <a:xfrm flipH="1">
            <a:off x="1968995" y="1779814"/>
            <a:ext cx="269414" cy="271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A5E2094-2B98-4E2E-BBE6-9D262DAC2A5E}"/>
              </a:ext>
            </a:extLst>
          </p:cNvPr>
          <p:cNvCxnSpPr>
            <a:cxnSpLocks/>
          </p:cNvCxnSpPr>
          <p:nvPr/>
        </p:nvCxnSpPr>
        <p:spPr>
          <a:xfrm>
            <a:off x="2260060" y="1473884"/>
            <a:ext cx="0" cy="57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CB19B72-1F84-47DB-843F-55382B42B788}"/>
              </a:ext>
            </a:extLst>
          </p:cNvPr>
          <p:cNvSpPr/>
          <p:nvPr/>
        </p:nvSpPr>
        <p:spPr>
          <a:xfrm>
            <a:off x="5350930" y="513628"/>
            <a:ext cx="1375619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roomName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81F118-BE4A-47B2-8B77-CA7C5A00448E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5286821" y="810986"/>
            <a:ext cx="751919" cy="407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109837B8-2120-4CA6-A5A1-C7F5C22E80DA}"/>
              </a:ext>
            </a:extLst>
          </p:cNvPr>
          <p:cNvSpPr/>
          <p:nvPr/>
        </p:nvSpPr>
        <p:spPr>
          <a:xfrm>
            <a:off x="2314382" y="587302"/>
            <a:ext cx="1303288" cy="418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isBlocked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76564D-633E-415D-90CD-C8D3537FEA55}"/>
              </a:ext>
            </a:extLst>
          </p:cNvPr>
          <p:cNvCxnSpPr>
            <a:cxnSpLocks/>
            <a:endCxn id="70" idx="4"/>
          </p:cNvCxnSpPr>
          <p:nvPr/>
        </p:nvCxnSpPr>
        <p:spPr>
          <a:xfrm flipH="1" flipV="1">
            <a:off x="2966026" y="1005576"/>
            <a:ext cx="2" cy="12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DDAE96-3EDF-4AD8-8409-F2F78BC683DB}"/>
              </a:ext>
            </a:extLst>
          </p:cNvPr>
          <p:cNvCxnSpPr>
            <a:cxnSpLocks/>
            <a:stCxn id="117" idx="0"/>
            <a:endCxn id="5" idx="2"/>
          </p:cNvCxnSpPr>
          <p:nvPr/>
        </p:nvCxnSpPr>
        <p:spPr>
          <a:xfrm flipV="1">
            <a:off x="5285844" y="2346068"/>
            <a:ext cx="977" cy="3051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CFB3E2B-D6B0-4F6E-A0A0-56E816A8134C}"/>
              </a:ext>
            </a:extLst>
          </p:cNvPr>
          <p:cNvSpPr/>
          <p:nvPr/>
        </p:nvSpPr>
        <p:spPr>
          <a:xfrm>
            <a:off x="2669911" y="2418506"/>
            <a:ext cx="1518175" cy="2868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isModerator</a:t>
            </a:r>
            <a:endParaRPr lang="en-GB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54361B-DA00-4F8C-A6C3-37B2F177F7F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428999" y="2346068"/>
            <a:ext cx="1" cy="7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29A573E-1DEB-4B27-B1BA-271EA2B3805E}"/>
              </a:ext>
            </a:extLst>
          </p:cNvPr>
          <p:cNvSpPr/>
          <p:nvPr/>
        </p:nvSpPr>
        <p:spPr>
          <a:xfrm>
            <a:off x="739046" y="130317"/>
            <a:ext cx="832132" cy="38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56C878-3054-47C2-93C4-253A12D516E8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H="1" flipV="1">
            <a:off x="1155112" y="511569"/>
            <a:ext cx="416067" cy="707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D1A2D77-13AB-46F0-A1D0-434757ECF999}"/>
              </a:ext>
            </a:extLst>
          </p:cNvPr>
          <p:cNvSpPr/>
          <p:nvPr/>
        </p:nvSpPr>
        <p:spPr>
          <a:xfrm>
            <a:off x="5222707" y="2578254"/>
            <a:ext cx="128223" cy="127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2D88AD-02D6-47E9-B667-2B74808D4114}"/>
              </a:ext>
            </a:extLst>
          </p:cNvPr>
          <p:cNvCxnSpPr>
            <a:cxnSpLocks/>
          </p:cNvCxnSpPr>
          <p:nvPr/>
        </p:nvCxnSpPr>
        <p:spPr>
          <a:xfrm>
            <a:off x="5157449" y="2339425"/>
            <a:ext cx="129370" cy="234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C8F1A7-A693-4669-92B5-D88D69B368C7}"/>
              </a:ext>
            </a:extLst>
          </p:cNvPr>
          <p:cNvCxnSpPr>
            <a:cxnSpLocks/>
          </p:cNvCxnSpPr>
          <p:nvPr/>
        </p:nvCxnSpPr>
        <p:spPr>
          <a:xfrm flipV="1">
            <a:off x="5286819" y="2352709"/>
            <a:ext cx="127248" cy="221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mond 116">
            <a:extLst>
              <a:ext uri="{FF2B5EF4-FFF2-40B4-BE49-F238E27FC236}">
                <a16:creationId xmlns:a16="http://schemas.microsoft.com/office/drawing/2014/main" id="{28E3DDF2-8453-4F0B-BABC-E528BD0E87BE}"/>
              </a:ext>
            </a:extLst>
          </p:cNvPr>
          <p:cNvSpPr/>
          <p:nvPr/>
        </p:nvSpPr>
        <p:spPr>
          <a:xfrm>
            <a:off x="4665677" y="5397388"/>
            <a:ext cx="1240334" cy="11271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5B9AF2-0494-45A9-8BEA-A04553278D21}"/>
              </a:ext>
            </a:extLst>
          </p:cNvPr>
          <p:cNvSpPr/>
          <p:nvPr/>
        </p:nvSpPr>
        <p:spPr>
          <a:xfrm>
            <a:off x="2023919" y="5393939"/>
            <a:ext cx="795635" cy="1127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6FA9944-7A42-4279-9496-1644BD71E9E4}"/>
              </a:ext>
            </a:extLst>
          </p:cNvPr>
          <p:cNvSpPr/>
          <p:nvPr/>
        </p:nvSpPr>
        <p:spPr>
          <a:xfrm>
            <a:off x="359864" y="6274242"/>
            <a:ext cx="620922" cy="327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</a:t>
            </a:r>
            <a:endParaRPr lang="en-GB" sz="135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1663514-9581-499B-A18D-67BF4F89A529}"/>
              </a:ext>
            </a:extLst>
          </p:cNvPr>
          <p:cNvCxnSpPr>
            <a:cxnSpLocks/>
            <a:stCxn id="119" idx="6"/>
            <a:endCxn id="118" idx="1"/>
          </p:cNvCxnSpPr>
          <p:nvPr/>
        </p:nvCxnSpPr>
        <p:spPr>
          <a:xfrm flipV="1">
            <a:off x="980786" y="5957514"/>
            <a:ext cx="1043133" cy="480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535CFCA-D4FF-490B-A951-0FFF3B7AC2B5}"/>
              </a:ext>
            </a:extLst>
          </p:cNvPr>
          <p:cNvCxnSpPr>
            <a:cxnSpLocks/>
          </p:cNvCxnSpPr>
          <p:nvPr/>
        </p:nvCxnSpPr>
        <p:spPr>
          <a:xfrm>
            <a:off x="2925244" y="5648906"/>
            <a:ext cx="0" cy="57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EC4C3A-7115-46B6-96A1-8ECE5429AEFE}"/>
              </a:ext>
            </a:extLst>
          </p:cNvPr>
          <p:cNvCxnSpPr>
            <a:cxnSpLocks/>
          </p:cNvCxnSpPr>
          <p:nvPr/>
        </p:nvCxnSpPr>
        <p:spPr>
          <a:xfrm>
            <a:off x="3005845" y="5648906"/>
            <a:ext cx="0" cy="57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0E179C7-B14F-4172-99AE-938CF23A5FA2}"/>
              </a:ext>
            </a:extLst>
          </p:cNvPr>
          <p:cNvCxnSpPr>
            <a:cxnSpLocks/>
            <a:stCxn id="118" idx="3"/>
            <a:endCxn id="117" idx="1"/>
          </p:cNvCxnSpPr>
          <p:nvPr/>
        </p:nvCxnSpPr>
        <p:spPr>
          <a:xfrm>
            <a:off x="2819554" y="5957514"/>
            <a:ext cx="1846123" cy="3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987E30DE-4148-4199-A8ED-AC48F82EF99E}"/>
              </a:ext>
            </a:extLst>
          </p:cNvPr>
          <p:cNvSpPr/>
          <p:nvPr/>
        </p:nvSpPr>
        <p:spPr>
          <a:xfrm>
            <a:off x="107576" y="4251151"/>
            <a:ext cx="1868678" cy="329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titleFontColour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262E1B9-BA3C-4F8C-9AE6-1E27D002299F}"/>
              </a:ext>
            </a:extLst>
          </p:cNvPr>
          <p:cNvCxnSpPr>
            <a:cxnSpLocks/>
            <a:stCxn id="124" idx="4"/>
            <a:endCxn id="118" idx="0"/>
          </p:cNvCxnSpPr>
          <p:nvPr/>
        </p:nvCxnSpPr>
        <p:spPr>
          <a:xfrm>
            <a:off x="1041915" y="4580762"/>
            <a:ext cx="1379822" cy="8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3704BA0-AC5A-46F5-89AC-77B7C7200F68}"/>
              </a:ext>
            </a:extLst>
          </p:cNvPr>
          <p:cNvSpPr/>
          <p:nvPr/>
        </p:nvSpPr>
        <p:spPr>
          <a:xfrm>
            <a:off x="339066" y="7163520"/>
            <a:ext cx="1656680" cy="536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0B404E8-E49A-45DF-9FC4-4F317D8BB32A}"/>
              </a:ext>
            </a:extLst>
          </p:cNvPr>
          <p:cNvCxnSpPr>
            <a:cxnSpLocks/>
            <a:stCxn id="126" idx="0"/>
            <a:endCxn id="118" idx="2"/>
          </p:cNvCxnSpPr>
          <p:nvPr/>
        </p:nvCxnSpPr>
        <p:spPr>
          <a:xfrm flipV="1">
            <a:off x="1167406" y="6521089"/>
            <a:ext cx="1254331" cy="64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AC1D7274-C819-4C81-8E6B-0C857286E216}"/>
              </a:ext>
            </a:extLst>
          </p:cNvPr>
          <p:cNvSpPr/>
          <p:nvPr/>
        </p:nvSpPr>
        <p:spPr>
          <a:xfrm>
            <a:off x="2162670" y="7162690"/>
            <a:ext cx="2273595" cy="536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3A1539-4FF6-4FF0-A087-4AF77BBDEDCC}"/>
              </a:ext>
            </a:extLst>
          </p:cNvPr>
          <p:cNvCxnSpPr>
            <a:cxnSpLocks/>
            <a:stCxn id="128" idx="0"/>
            <a:endCxn id="118" idx="2"/>
          </p:cNvCxnSpPr>
          <p:nvPr/>
        </p:nvCxnSpPr>
        <p:spPr>
          <a:xfrm flipH="1" flipV="1">
            <a:off x="2421737" y="6521089"/>
            <a:ext cx="877731" cy="641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87D659-74E2-4B6B-8C41-41A437001B8B}"/>
              </a:ext>
            </a:extLst>
          </p:cNvPr>
          <p:cNvSpPr/>
          <p:nvPr/>
        </p:nvSpPr>
        <p:spPr>
          <a:xfrm>
            <a:off x="2175737" y="4208543"/>
            <a:ext cx="2160769" cy="5178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buttonFontColour</a:t>
            </a:r>
            <a:endParaRPr lang="en-GB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3A8B97F-9E46-4369-9FC3-3A34A7408EE0}"/>
              </a:ext>
            </a:extLst>
          </p:cNvPr>
          <p:cNvCxnSpPr>
            <a:cxnSpLocks/>
            <a:stCxn id="130" idx="4"/>
            <a:endCxn id="118" idx="0"/>
          </p:cNvCxnSpPr>
          <p:nvPr/>
        </p:nvCxnSpPr>
        <p:spPr>
          <a:xfrm flipH="1">
            <a:off x="2421737" y="4726374"/>
            <a:ext cx="834385" cy="667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ABAC6D47-181A-4449-9402-DE3278D69AF9}"/>
              </a:ext>
            </a:extLst>
          </p:cNvPr>
          <p:cNvSpPr/>
          <p:nvPr/>
        </p:nvSpPr>
        <p:spPr>
          <a:xfrm>
            <a:off x="281128" y="5334115"/>
            <a:ext cx="877200" cy="2973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A5C9BA0-C4E8-402D-8025-FC698777C709}"/>
              </a:ext>
            </a:extLst>
          </p:cNvPr>
          <p:cNvCxnSpPr>
            <a:cxnSpLocks/>
            <a:stCxn id="132" idx="6"/>
            <a:endCxn id="118" idx="1"/>
          </p:cNvCxnSpPr>
          <p:nvPr/>
        </p:nvCxnSpPr>
        <p:spPr>
          <a:xfrm>
            <a:off x="1158328" y="5482794"/>
            <a:ext cx="865591" cy="474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778F830-2EFC-4BCF-A324-0F462A545479}"/>
              </a:ext>
            </a:extLst>
          </p:cNvPr>
          <p:cNvCxnSpPr>
            <a:cxnSpLocks/>
            <a:stCxn id="70" idx="4"/>
            <a:endCxn id="9" idx="0"/>
          </p:cNvCxnSpPr>
          <p:nvPr/>
        </p:nvCxnSpPr>
        <p:spPr>
          <a:xfrm>
            <a:off x="2966026" y="1005576"/>
            <a:ext cx="462972" cy="206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2E251C-8991-4580-8B56-9DAADB230340}"/>
              </a:ext>
            </a:extLst>
          </p:cNvPr>
          <p:cNvCxnSpPr>
            <a:cxnSpLocks/>
            <a:stCxn id="100" idx="1"/>
            <a:endCxn id="4" idx="2"/>
          </p:cNvCxnSpPr>
          <p:nvPr/>
        </p:nvCxnSpPr>
        <p:spPr>
          <a:xfrm flipH="1" flipV="1">
            <a:off x="1571179" y="2346068"/>
            <a:ext cx="1025117" cy="753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6E8CCDB-1A9B-4523-928B-3D6F9C6DDC06}"/>
              </a:ext>
            </a:extLst>
          </p:cNvPr>
          <p:cNvCxnSpPr>
            <a:cxnSpLocks/>
          </p:cNvCxnSpPr>
          <p:nvPr/>
        </p:nvCxnSpPr>
        <p:spPr>
          <a:xfrm flipH="1">
            <a:off x="1657322" y="2434923"/>
            <a:ext cx="112136" cy="72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D5D5494-1AB0-4A52-AA4F-24104B5CB3DB}"/>
              </a:ext>
            </a:extLst>
          </p:cNvPr>
          <p:cNvCxnSpPr>
            <a:cxnSpLocks/>
          </p:cNvCxnSpPr>
          <p:nvPr/>
        </p:nvCxnSpPr>
        <p:spPr>
          <a:xfrm flipH="1">
            <a:off x="1688801" y="2453492"/>
            <a:ext cx="130225" cy="102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7813B6E8-2874-422F-9C5D-020900A3DC1D}"/>
              </a:ext>
            </a:extLst>
          </p:cNvPr>
          <p:cNvSpPr/>
          <p:nvPr/>
        </p:nvSpPr>
        <p:spPr>
          <a:xfrm>
            <a:off x="2596296" y="2863899"/>
            <a:ext cx="1518175" cy="47229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isAdmin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BA115CE-8C78-440C-8BBA-966F88E0D40C}"/>
              </a:ext>
            </a:extLst>
          </p:cNvPr>
          <p:cNvCxnSpPr>
            <a:cxnSpLocks/>
          </p:cNvCxnSpPr>
          <p:nvPr/>
        </p:nvCxnSpPr>
        <p:spPr>
          <a:xfrm flipV="1">
            <a:off x="4114470" y="2342617"/>
            <a:ext cx="772408" cy="75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B697276-E299-4346-8905-1F49614F4316}"/>
              </a:ext>
            </a:extLst>
          </p:cNvPr>
          <p:cNvCxnSpPr>
            <a:cxnSpLocks/>
            <a:stCxn id="110" idx="7"/>
          </p:cNvCxnSpPr>
          <p:nvPr/>
        </p:nvCxnSpPr>
        <p:spPr>
          <a:xfrm flipV="1">
            <a:off x="4685325" y="2354934"/>
            <a:ext cx="298686" cy="191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B495AB3-B6AD-4332-A598-A3265BAA1301}"/>
              </a:ext>
            </a:extLst>
          </p:cNvPr>
          <p:cNvSpPr/>
          <p:nvPr/>
        </p:nvSpPr>
        <p:spPr>
          <a:xfrm>
            <a:off x="4576915" y="2527551"/>
            <a:ext cx="127010" cy="127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2D58296-9CAF-4615-9DFF-A9311A9B158C}"/>
              </a:ext>
            </a:extLst>
          </p:cNvPr>
          <p:cNvCxnSpPr>
            <a:cxnSpLocks/>
            <a:stCxn id="110" idx="7"/>
          </p:cNvCxnSpPr>
          <p:nvPr/>
        </p:nvCxnSpPr>
        <p:spPr>
          <a:xfrm flipV="1">
            <a:off x="4685325" y="2150666"/>
            <a:ext cx="211338" cy="395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14</cp:revision>
  <dcterms:created xsi:type="dcterms:W3CDTF">2021-10-03T11:05:24Z</dcterms:created>
  <dcterms:modified xsi:type="dcterms:W3CDTF">2022-02-14T15:17:04Z</dcterms:modified>
</cp:coreProperties>
</file>