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1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3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4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notesSlides/notesSlide5.xml" ContentType="application/vnd.openxmlformats-officedocument.presentationml.notesSlide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76" r:id="rId4"/>
    <p:sldId id="265" r:id="rId5"/>
    <p:sldId id="266" r:id="rId6"/>
    <p:sldId id="277" r:id="rId7"/>
    <p:sldId id="275" r:id="rId8"/>
    <p:sldId id="256" r:id="rId9"/>
    <p:sldId id="278" r:id="rId10"/>
    <p:sldId id="258" r:id="rId11"/>
    <p:sldId id="273" r:id="rId12"/>
    <p:sldId id="279" r:id="rId13"/>
    <p:sldId id="27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69696"/>
    <a:srgbClr val="C0C0C0"/>
    <a:srgbClr val="E7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8" autoAdjust="0"/>
    <p:restoredTop sz="95628" autoAdjust="0"/>
  </p:normalViewPr>
  <p:slideViewPr>
    <p:cSldViewPr snapToGrid="0">
      <p:cViewPr>
        <p:scale>
          <a:sx n="50" d="100"/>
          <a:sy n="50" d="100"/>
        </p:scale>
        <p:origin x="149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36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1053 24575,'1'-4'0,"0"-2"0,0 2 0,0-2 0,1 4 0,0-3 0,1-1 0,-1 3 0,0-1 0,0-1 0,7-6 0,0-1 0,87-141 0,25-38 0,-85 152 0,-23 31 0,-8 8 0,-13 24 0,-162 276 0,102-188 0,-277 425 0,327-512 0,-5 6 0,3 0 0,-17 36 0,35-66 0,1 0 0,1 0 0,-1 0 0,1 0 0,-1 1 0,1-1 0,-1-1 0,1 2 0,0-1 0,-1 0 0,1 0 0,0 0 0,0-1 0,0 2 0,0-1 0,0 0 0,0 0 0,1 0 0,-1 0 0,0 0 0,1 1 0,0 1 0,0-3 0,2 0 0,-1-1 0,-1 1 0,1 0 0,-1 0 0,0 0 0,0-2 0,0 2 0,1 0 0,-1-2 0,1 1 0,-1 0 0,0 0 0,0 1 0,0-1 0,2 0 0,-2 0 0,1-1 0,27-23 0,-1-4 0,-1 2 0,39-57 0,-25 32 0,21-27 0,14-17 0,96-95 0,-165 183 0,1 1 0,1 0 0,-1 1 0,13-9 0,-19 14 0,0 1 0,-1 0 0,1 0 0,-1-1 0,1 0 0,-1 0 0,1 1 0,0-1 0,-2 1 0,2 0 0,0-1 0,4 1 0,-6 0 0,1 0 0,-1 0 0,1 1 0,0-1 0,-1 0 0,1 0 0,-1 1 0,1-1 0,-1 0 0,1 0 0,-1 1 0,1-1 0,-1 1 0,0-1 0,1 0 0,-1 1 0,1-1 0,-1 0 0,0 0 0,1 0 0,-1 0 0,0 1 0,0-1 0,0 1 0,1 0 0,0 6 0,-1-4 0,1 1 0,-1 1 0,0 0 0,-1 0 0,1-1 0,-3 9 0,-16 52 0,-3-3 0,-35 69 0,57-131 0,-352 665-1767,221-429 1880,-189 339-769,307-551 656,32-43 0,-9 9 0,680-780 382,-472 525-384,152-174 116,-291 353 333,-75 83-432,-1 0 1,1 0-1,1 1 1,-1-2-1,0 1 1,1 0-1,-2 2 1,9-4-1,-12 5-15,1 0-1,-1-1 0,1 1 1,0 0-1,-1 0 1,1 0-1,0 0 1,-1 0-1,1 0 1,-1 0-1,1 0 1,0 0-1,-1 0 1,1 1-1,0-1 0,-1 0 1,2 0-1,-2 0 1,1 0-1,-1 0 1,1 0-1,-1 1 1,1-1-1,-1 1 1,2 0-1,-1 1 0,0-2 0,-1 1 0,1 2-1,0-1 1,0-1 0,-1 2 0,1-1 0,-1-1 0,1 0-1,-1 1 1,0 3 0,0 24 1,-2-2 0,-1 1 0,0-1 0,-20 55 0,16-56 0,-207 624 14,-39-2 9,74-198-16,161-395-7,19-44 0,-1-10 0,1-1 0,-1 0 0,0 0 0,0 0 0,1 0 0,-1 0 0,0 0 0,0 1 0,1-1 0,-1 0 0,0 0 0,0 0 0,2 0 0,-2 0 0,0 0 0,0 0 0,1 0 0,-1 0 0,0 0 0,0 0 0,1 0 0,-1 0 0,0-1 0,0 1 0,1 0 0,-1 0 0,0 0 0,0 0 0,0 0 0,1 0 0,-1-1 0,0 1 0,0 0 0,0 0 0,1-2 0,10-5 87,1-5 1,-1 3-1,0-2 0,-1 1 0,0-2 0,13-22 0,4-2 191,521-774-1252,-93-36 810,-400 746 164,-35 76 0,-20 24 0,0 0 0,0 0 0,0 0 0,0-2 0,1 2 0,-1 0 0,0 0 0,0 0 0,1 0 0,-1-1 0,0 1 0,0 0 0,1 0 0,-1 0 0,0 0 0,0 0 0,2 0 0,-2 0 0,0 0 0,0 0 0,1 0 0,-1 0 0,0 0 0,1 0 0,-1 0 0,0 0 0,0 0 0,1 0 0,-1 0 0,0 0 0,0 0 0,1 0 0,-1 0 0,0 1 0,0-1 0,1 0 0,-1 0 0,0 0 0,0 0 0,1 2 0,-1-2 0,0 0 0,0 0 0,0 0 0,1 1 0,0 2 0,0 1 0,-1 2 0,1-1 0,-1-1 0,0-1 0,0 3 0,0-1 0,-1 4 0,-20 127-45,-56 180-1,54-228-131,-630 1907-542,625-1927 719,25-51 2,3-17-2,0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 0 0,0 0 0,0 0 0,0 0 0,0 0 0,0 0 0,0 0 0,1-1 0,25-27 193,-21 21-109,251-359 1197,-208 296-1307,381-680-658,-341 571 684,161-307 0,-237 464 0,1-1 0,25-30 0,-37 52 0,0 0 0,0-1 0,-1 1 0,1 0 0,0 1 0,0 0 0,1-2 0,-1 2 0,0 0 0,0-1 0,0 0 0,0 1 0,1-1 0,-1 1 0,4-1 0,-5 1 0,1 0 0,-1 1 0,1-1 0,0 0 0,-1 0 0,1 0 0,-1 0 0,1 0 0,-1 1 0,0-1 0,0 0 0,0 1 0,1-1 0,-1 1 0,1-1 0,-1 0 0,0 0 0,1 2 0,-1-2 0,0 0 0,1 0 0,-1 0 0,0 0 0,0 1 0,0 0 0,0-1 0,0 1 0,1-1 0,-1 2 0,1 13 0,0 0 0,-1-1 0,-1 2 0,-5 23 0,-35 158 0,-30 87-432,-28 71-1297,-27 53 921,-661 1685-2709,673-1820 3189,-10 51 649,109-265 959,19-53-924,5-10 213,9-14 116,-2 2 0,1-4-1,-4 2 1,20-32 0,-29 44-608,143-235 2368,57-138-3333,-147 272 507,89-180 259,164-477 1,-110 1 121,-182 687 0,-69 312 0,41-205 0,-69 247-472,-31 86-1416,-201 522-303,-38-2 1403,56-141-693,194-489 1167,59-156 313,-17 57 348,53-138 346,4-17-681,0 0-1,0 0 1,0 0-1,0 0 1,0 0 0,2 0-1,-2 0 1,0 0-1,0 0 1,0 0-1,0 0 1,0 0-1,0 0 1,0 0-1,0 0 1,1 0 0,-1 0-1,0 0 1,0 0-1,0 0 1,0 0-1,0 0 1,0 0-1,1 0 1,-1 0 0,0 0-1,0 0 1,0 0-1,0 0 1,0 0-1,1 0 1,-1 0-1,0 0 1,0 0 0,0 0-1,0 0 1,0 0-1,1 0 1,-1 0-1,0 0 1,0 0-1,0 0 1,0 0 0,0 0-1,0 0 1,0 0-1,0 0 1,1 0-1,-1 0 1,0 0-1,0 0 1,0 0-1,0 0 1,0 0 0,0 0-1,0 0 1,0 0-1,0 0 1,0 0-1,12-14 404,-1 0 1,0 1-1,0-1 0,-3-1 0,1-2 0,9-21 0,-5 10 116,140-302 521,-69 144 239,121-297-1448,30-62-1476,715-1256-364,-839 1622 1589,-98 158 406,1 2 0,1-2 0,23-20 0,-36 39 18,0 1-1,-1 0 1,1-1-1,0 0 1,2 2-1,-2-2 1,0 1-1,0 1 1,1-3 0,-1 2-1,2 0 1,-3 0-10,0 1 1,0 0-1,-1 0 0,2 0 1,-1 0-1,0 0 1,0 0-1,-1 1 1,1-1-1,0 0 1,0 0-1,-1 0 0,1 1 1,0-1-1,0 1 1,-1-1-1,1 0 1,0 0-1,-1 0 0,1 3 1,-1-3-1,1 0 1,0 1-1,-1-1 1,1 1-1,-1-1 1,0 1-1,1-1 0,2 9 4,1-1-1,-2-1 0,0 3 1,-1-3-1,0 1 0,0 2 1,-1-3-1,0 2 0,-2 11 1,-29 182-10,-42 92-174,-38 80-519,-188 475-211,-32 2-87,22-57 66,266-672 1275,43-119-237,-1-1 0,0 1 1,0 0-1,1-1 0,0 3 0,0-3 0,0 0 0,0 0 0,1 7 0,-1-9-102,0 1 0,1-1 0,-1 0 0,0 0 0,1 0 0,-1 1 0,0-1 1,1 0-1,-1 0 0,0 0 0,1 0 0,-1 0 0,0 0 0,1 0 0,-1 0 0,1 0 0,-1 0 0,0 0 0,1 0 0,-1 0 0,1 0 1,-1 0-1,0 0 0,2 0 0,-2 0 0,0 0 0,1 0 0,-1 0 0,0 0 0,1-1 0,-1 1 0,0 0 0,1 0 0,-1-1 0,0 1 0,0 0 1,1 0-1,-1-2 0,0 2 0,0 0 0,1-1 0,-1 1 0,0-1 0,12-10 35,1-2-1,12-18 0,95-126-45,48-92 183,34-67 547,614-1120-885,-134-46-273,-562 1172 271,-30 77-470,-60 148 494,-18 44 121,39-73 1,-51 114 12,0 0 0,0 0-1,0 0 1,0 0 0,0 0 0,0 0 0,0-1 0,0 1 0,0 0 0,0 0 0,0 0 0,0-1 0,0 1 0,0 0-1,0 0 1,0-1 0,0 1 0,0 0 0,1 0 0,-1 0 0,0-1 0,0 1 0,0 0 0,0 0 0,1 0 0,-1 0-1,0-3 1,0 3 0,0 0 0,1 0 0,-1 0 0,0 0 0,0 0 0,0 0 0,1 0 0,-1 0 0,0 0 0,0 0-1,1 0 1,-1 0 0,0 0 0,0 0 0,1 0 0,-1 0 0,0 0 0,1 19 294,-17 70 525,-39 126 0,39-163-776,-98 315-157,-56 134-340,-54 108-322,-179 419-2415,-231 509 2742,270-662-1778,247-591 1664,85-205 469,-45 124 1893,75-187-1382,9-23 287,72-140 2076,-13 16-1793,97-162-836,51-84 458,833-1452-2694,-791 1392 2084,-23 50-342,-27 53-1025,-27 58 910,-31 65 0,54-49 2133,-195 251-1512,1 1 0,-1-1 0,2 3 0,0 0 0,9-10 0,-17 16-117,0 0 0,-1-1 0,1 1 0,0 0 1,-1-1-1,1 1 0,0 0 0,-1 0 0,1 0 1,0 0-1,0-1 0,0 1 0,-1 0 0,1 0 1,0 0-1,0 0 0,0 0 0,-1 0 0,1 0 1,0 0-1,0 0 0,-1 0 0,1 1 0,1-1 1,-1 0-1,-1 0 0,0 0 0,1 0 0,0 1 1,-1-1-1,1 0 0,0 1 0,-1-1 0,1 0 1,-1 1-1,1-1 0,-1 1 0,1-1 0,-1 2 1,1-2-1,-1 0 0,1 0 0,-1 1 0,0 0 1,1-1-1,-1 1 0,0 0 0,0 0 0,0-1 1,0 0-1,0 1 0,1 2 0,1 8 58,-1 2-1,0 0 0,-1-1 0,0 1 0,-5 19 1,-33 152-105,-39 94-3,-46 96-8,-43 86-564,-47 75-1716,200-499 2228,-829 2092-778,702-1747-483,49-109 977,49-118 280,42-149 76,-1-1 0,1-2-1,-1 2 1,1-2 0,0 2 0,1-1 0,-1 2-1,1-2 1,0-1 0,1 6 0,-2-7 3,1-1-1,-1 0 1,0 0 0,1 1 0,-1-1-1,0 0 1,1 1 0,-1-1 0,1 0-1,-1 1 1,1-1 0,-1 0 0,1 0-1,-1 0 1,0 0 0,0 0 0,1 0-1,-1 0 1,2 0 0,-2 2 0,1-2-1,-1 0 1,1 0 0,0 0 0,-1 0 0,1 0-1,-1-2 1,1 2 0,-1 0 0,1 0-1,-1 0 1,1 0 0,-1 0 0,1 0-1,-1 0 1,1 0 0,-1-1 0,1 0-1,8-4 172,0-1 0,-2 0 0,1-1 0,0 1 0,9-15 0,90-116 151,32-73 95,27-68 1289,424-881-2246,-68-28-3023,-254 565 2638,515-1085 585,-646 1436 544,-41 103 910,-91 160-1055,0 2 1,0-2-1,0 2 1,10-9-1,-14 15-61,-1-1 0,0 1 0,0 0 0,0-1 0,1 1 0,-1 0 0,0 0 1,0 0-1,0 0 0,1 0 0,-1 0 0,0 0 0,1 0 0,-1-1 0,0 1 0,0 0 0,1 0 0,-1 0 0,0 0 0,1 0 0,-1 0 0,0 0 0,1 0 1,-1 0-1,0 0 0,1 0 0,-1 0 0,0 0 0,1 0 0,-1 0 0,0 0 0,1 0 0,-1 0 0,0 0 0,1 0 0,-1 0 0,0 1 0,0-1 0,2 0 0,-2 0 1,0 0-1,0 0 0,1 0 0,-1 0 0,0 0 0,0 1 0,1-1 0,-1 0 0,0 0 0,0 1 0,0-1 0,0 0 0,0 1 0,1-1 0,-1 0 0,0 1 1,0-1-1,0 0 0,0 1 0,1 12 270,-1 2-1,-1-1 1,0-2 0,-6 21 0,-42 190 136,-39 117-334,-41 99 246,-91 275-1160,-68 226-182,28-5 676,167-555-982,30-101 990,33-115 330,29-157 26,0-3 0,1 0-1,0 2 1,0 0 0,2 11 0,-2-17-17,0 0 0,2 0 1,-2 0-1,0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 0 0,0 0 1,0 0-1,0-1 0,0 1 1,11-15 429,-1 1 0,14-27 0,70-154-31,34-102-119,30-88 866,18-68-1083,726-2022-1488,-775 2114 109,-29 93 980,-33 111 327,-50 127 45,-15 30-37,0 0 0,0 0 1,0 0-1,0 0 0,0 0 1,0 0-1,0 0 0,0 0 0,1 0 1,-1 0-1,0 0 0,0 0 1,0 0-1,0 0 0,0 0 1,0 0-1,1 0 0,-1 0 0,0 0 1,0 0-1,0 0 0,0 0 1,0 0-1,0 0 0,1 0 1,-1 0-1,0 0 0,0 0 0,0 0 1,0 0-1,0 0 0,0 0 1,2 0-1,-2 0 0,0 0 1,0 0-1,0 0 0,-23 97 1434,-37 120-1081,-41 104-186,-42 86 526,-885 1860-2101,853-1957 362,36-87 771,41-89 237,95-129 55,1-3 1,0 3 0,-2-1 0,1-2 0,0 1-1,-2 0 1,1 2 0,0-3 0,0 0-1,1 1 1,-2-1 0,0 0 0,-4 1 0,8-1 1,0-2 0,-1 0 0,1 0 1,0-2-1,0 2 0,1 0 0,-1 0 0,0 0 1,0 0-1,0-1 0,0 1 0,0-1 1,1 1-1,0 0 0,-1 0 0,0 0 1,1-1-1,-1 1 0,0-1 0,1 1 1,-1 0-1,0-1 0,1 0 0,-1 0 1,0 0-1,-1-3 114,-1 2 0,1-4 0,0 2 0,0 1 0,1-2 0,-2-7 0,-3-26 65,0-58 1,6-129-207,5-86 260,3-74 780,0-72-1060,6-2314-2422,-15 2554 2234,0 192 208,-1-3 0,-11-42 0,12 68 3,1 1 1,-1-1-1,0-1 1,0 2-1,0 0 1,0-2 0,0 2-1,0-1 1,0 0-1,-1 0 1,-3-2 0,5 3 6,0 1 0,-1 0 1,0-1-1,1 1 0,-1 0 1,0 0-1,1 0 0,-1 0 1,0 0-1,0 0 1,1 0-1,-1 0 0,0 0 1,0 0-1,1 0 0,-1 0 1,0 0-1,0 0 1,1 0-1,-1 0 0,0 0 1,1 0-1,-1 0 0,0 1 1,1-1-1,-1 1 1,-1-1-1,1 1 0,-8 7 187,1-1-1,-1 0 0,1 3 1,0-2-1,2 0 0,-12 17 1,-83 133 146,-762 1093 1944,793-1164-2256,-296 366 1404,343-427-1289,-33 33 1,53-58-147,-1 3 0,0-2 0,0 1 0,1-2 0,-1 1 0,-5 5 0,8-7 0,0 1 0,0-1 0,0 0 0,0 1 0,1-1 0,-1 0 0,0 0 0,0 0 0,0 0 0,0 0 0,0 0 0,1 0 0,-1 0 0,0 0 0,0 0 0,0 0 0,0 0 0,0-1 0,1 1 0,-1 0 0,-1-1 0,0 0 0,-1-1 0,1-3 0,0 3 0,1-1 0,-1 0 0,0-1 0,0 3 0,1-4 0,-1 1 0,0 2 0,1-2 0,1 1 0,-1-2 0,0-4 0,-5-56 0,4-2 0,12-116 0,20-71-66,112-562-281,31 0 322,-103 498-191,-51 222 165,-20 74 51,1 22 0,0 0 0,0 0 0,-1-1 0,1 1 0,0 0 0,0 0 0,0 0 0,0 0 0,0 0 0,-1 0 0,1 0 0,0 0 0,0-1 0,-1 1 0,1 0 0,0 0 0,0 0 0,0 0 0,-1 0 0,1 0 0,0 0 0,-1-2 0,1 2 0,0 0 0,0 0 0,-1 0 0,1 0 0,0 0 0,0 0 0,-1 0 0,1 0 0,0 0 0,-1 0 0,1 2 0,0-2 0,0 0 0,-1 0 0,1 0 0,0 0 0,0 0 0,0 0 0,-1 1 0,1-1 0,0 0 0,-1 0 0,-8 5 0,0 4 0,2-1 0,-2-1 0,-11 17 0,-82 101 0,-49 63-276,-43 45-829,-1230 1403-638,1342-1543 1665,-102 85 1,175-171 118,-1 1 1,0 0-1,-1-2 1,1 2-1,-16 4 0,26-11-21,0-1-1,-1 1 1,1-1-1,-1 1 1,0-1-1,1 0 1,-1 0-1,0 0 1,0 0-1,1 3 1,-1-3-1,0 0 1,0 0-1,1 0 1,-1 0-1,0 0 1,0 0-1,0 0 1,1 0-1,-1 0 1,0 0-1,0 0 1,1-3-1,-1 3 1,0 0-1,-1 0 1,2 0-1,-1 0 1,0-1-1,1 1 1,-1 0-1,0-1 1,1 1-1,-1-1 1,1 0-1,-1 1 1,1-1-1,-1 1 1,1-1-1,-1 1 1,1 0-1,0-1 1,-1 0-1,1 1 1,0 0-1,0 0 1,-1-1-1,1-1 1,0 2-1,0-2 1,0-8 83,0 2 0,1-2 0,0 1 0,0 0 1,1-1-1,6-9 0,44-121 1791,42-61-1420,30-62-662,33-79-19,229-481-288,28 18 260,-284 572 235,-92 165 0,83-130 0,-101 174 0,-20 24 0,1 0 0,-1 0 0,0 0 0,0 0 0,0 0 0,0 0 0,0 0 0,0 0 0,0 0 0,0 0 0,1-1 0,-1 1 0,0 0 0,0 0 0,0 0 0,0 0 0,0 0 0,1 0 0,-1 0 0,0 0 0,0 0 0,0 0 0,0 0 0,1 0 0,-1 0 0,0 0 0,0 0 0,0 0 0,0 0 0,1 0 0,-1 0 0,0 0 0,0 0 0,0 0 0,0 0 0,1 0 0,-1 0 0,0 0 0,0 0 0,0 0 0,0 1 0,0-1 0,0 0 0,1 0 0,-1 0 0,0 0 0,0 0 0,0 0 0,0 0 0,0 0 0,0 0 0,0 0 0,0 0 0,0 0 0,1 0 0,-1 1 0,0-1 0,0 0 0,0 0 0,0 0 0,0 0 0,0 1 0,-1 6 0,1-1 0,-1 2 0,-1-4 0,-3 16 0,-42 100 34,-96 175-1,111-233 81,-422 681 864,-64-34-1052,494-681 74,-28 42 0,-85 86 0,134-154 0,-1 1 0,1 1 0,0-3 0,1 2 0,-2-1 0,0 3 0,1-3 0,-2-1 0,1 1 0,-5 1 0,8-3 0,1 0 0,0 0 0,0 0 0,0 0 0,-1 0 0,1 0 0,0 0 0,-2 0 0,2 0 0,0 0 0,-1 0 0,1 0 0,-1 0 0,1 0 0,0 0 0,-1 0 0,1 0 0,0-1 0,0 1 0,-1 0 0,1 0 0,0-1 0,-1 1 0,1 0 0,0-1 0,0 1 0,0 0 0,-1 0 0,1 0 0,0 0 0,0-1 0,0 1 0,0 0 0,0-1 0,0 1 0,0-1 0,1-28 0,13-18 0,3 0 0,1 0 0,29-46 0,-38 73 0,102-190-292,577-910-1940,-516 871 2232,-21 53 0,-29 61 0,-109 123 0,1-2 0,-1 4 0,3-3 0,17-8 0,-30 19-4,-1-1 1,1 1-1,0 1 1,0 0-1,0 0 1,1 0-1,-1 0 1,0 1-1,5-1 1,-7 1 1,0 0 0,0 0 0,2 0 0,-2 0 0,1 0 0,-1 0 0,0 1-1,1-1 1,-1 0 0,0 0 0,0 1 0,1-1 0,-1 1 0,0 0 0,0-1 0,2 2 0,1 3 29,-1-3 0,-1 1 0,0 1-1,0-1 1,1 0 0,-2 2 0,1-1 0,0-1 0,-1 1 0,1 2-1,-1-5 1,0 10 0,3 14 276,-2 2-1,-3 48 1,-15 63 185,-16 49-160,-121 360-1,-130 161 327,262-663-654,-3 6 0,-23 86 0,47-135 0,0 0 0,-1 0 0,1 0 0,0 1 0,0-2 0,0 1 0,0-1 0,0 2 0,0 1 0,1 0 0,-1-3 0,0-1 0,0 0 0,1 0 0,-1 1 0,0-1 0,0 0 0,1 0 0,-1 0 0,0 0 0,0 0 0,1 0 0,-1 0 0,0 0 0,1 1 0,-1-1 0,0 0 0,1 0 0,-1 0 0,1 0 0,-1 0 0,0 0 0,1 0 0,-1 0 0,0 0 0,2 0 0,-2 0 0,0 0 0,1 0 0,-1 0 0,0 0 0,1 0 0,-1-1 0,0 1 0,1 0 0,-1 0 0,0 0 0,1 0 0,-1 0 0,0 0 0,8-6 0,0 0 0,-2 2 0,1-2 0,8-8 0,310-329-28,-237 245-242,242-269-1166,486-532 1379,-611 686 57,-38 48 171,-142 143 57,1 0 0,45-29 0,-66 47-207,-1 2 0,2 1 0,-1-3 0,0 3 0,0-1 0,11-1 0,-15 2-19,1 1 0,0 0 0,0-1 0,0 1 0,0 0 0,0 0 0,0 0 0,0 0 0,-1 1-1,1-1 1,0 1 0,0-1 0,-1 0 0,0 0 0,1 1 0,3 0 0,-2 2-3,0 1 1,0-2-1,0 0 1,-1 2-1,2 0 1,-2-2-1,0 2 1,0 0-1,-1 0 1,0-1-1,1 1 1,-1 0-1,0-1 1,0 3-1,-1-3 1,1 6-1,2 20 1,-2 0 0,-6 55 0,-33 124 0,-164 498-859,-53-9-217,205-565 1033,-55 146 43,20-56 283,30-75 846,53-143-1091,-14 48 211,16-52-249,0-1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0,2 0-1,-2 0 1,0 0 0,0 0 0,0 0 0,0 0 0,0 0 0,0 0-1,0 0 1,0 0 0,1 0 0,-1 1 0,0-1 0,0 0 0,0 0 0,0 0-1,23-26 6,57-89-5,49-80 0,44-61-424,722-1024-1693,-697 1005 2117,-42 68 313,-125 170 312,50-46 1,-48 56-369,-31 27-252,0-1 0,-1 0-1,0 0 1,1 1 0,-1-1-1,1 0 1,0 0 0,-1 1 0,1 0-1,0 0 1,-1 0 0,1 0-1,4-1 1,-6 1-6,1 1 1,0-1-1,0 0 0,0 0 1,0 0-1,-1 0 0,1 1 0,0-1 1,0 1-1,0-1 0,-1 1 1,1-1-1,-1 1 0,0 0 0,1-1 1,-1 1-1,1-1 0,-1 1 0,1-1 1,-1 1-1,1-1 0,-1 1 1,1 1-1,0 3 2,2-2 0,-2 2 0,0 0 0,0-1 0,-1 0 0,0 5 0,-3 40-1,-3-2 0,-1 1 0,-21 63 0,21-90 0,-222 866-873,227-878 897,-137 527-248,-27-15 2676,155-485-2092,11-31-275,1-5-47,29-41-99,-6 4 90,71-106-29,47-64-330,44-57-991,949-1253-1105,-980 1331 2426,-137 166 0,0 1 0,1 1 0,34-25 0,-51 41 0,2 0 0,-2 1 0,0 0 0,0-2 0,0 2 0,0 1 0,1-1 0,-1 0 0,2 0 0,-2 1 0,1-1 0,0 0 0,-1 1 0,1 0 0,3-1 0,-4 2 0,-1-1 0,1 0 0,-1 1 0,0-1 0,0 1 0,1 0 0,-1-1 0,0 1 0,0-1 0,0 1 0,0-1 0,0 0 0,0 1 0,0 0 0,0 1 0,0-1 0,-1 0 0,2 0 0,-1 0 0,-1 0 0,1 0 0,0 1 0,2 8 0,0-2 0,-1 3 0,-1-2 0,0 0 0,-1 1 0,0 9 0,-1 30 0,-11 62 0,-85 301 258,76-340-199,-202 704 103,11-43-100,189-640-62,21-66 115,2-27-111,0 0 1,0 0-1,0 0 1,0 0 0,0 1-1,0-1 1,0 0 0,0 0-1,0 0 1,0 0-1,0 1 1,0-1 0,0 0-1,0 0 1,0 0 0,1 0-1,-1 0 1,0 0 0,0 0-1,0 0 1,0 0-1,0 0 1,0 0 0,0 0-1,0 0 1,1 1 0,-1-1-1,0 0 1,0 0-1,0 0 1,0 0 0,0 0-1,0 0 1,1 0 0,-1 0-1,0 0 1,0 0 0,0 0-1,0 0 1,1 0-1,-1 0 1,0 0 0,0 0-1,0 0 1,0 0 0,0 0-1,0 0 1,0 0-1,0 0 1,0 0 0,0 0-1,0 0 1,1 0 0,-1 0-1,0 0 1,0 0-1,0 0 1,0 0 0,0-1-1,0 1 1,1 0 0,4-5 144,0-1 0,1 0 0,-1 0 1,3-7-1,173-296 87,-67 107-266,62-86-62,992-1348-2213,-1021 1464 2305,-141 164 0,1 1 0,0 0 0,1-2 0,0 5 0,0-2 0,1-1 0,-1 1 0,2 2 0,13-8 0,-22 11 0,0 1 0,1-2 0,-1 2 0,0 0 0,0 0 0,0 0 0,0 0 0,-1 0 0,3 0 0,-2 0 0,0 0 0,0 0 0,0 0 0,0 2 0,0-2 0,0 1 0,0-1 0,0 0 0,0 1 0,0-1 0,0 0 0,0 1 0,2 1 0,-1 0 0,0-1 0,0 3 0,0-2 0,-1-1 0,0 1 0,1 0 0,-1 0 0,0 1 0,-1-1 0,0 2 0,2 2 0,0 15 0,0 0 0,-2-1 0,-1 3 0,-4 28 0,-40 171 0,-196 581-64,-70-11-1,70-269 730,-46-26-1,256-456-759,31-41 97,0 0 0,0 0 0,0 0 0,0 0 0,0 0 0,0 0 0,0 0 0,0 0 0,0 0 0,0 0 0,0-2 0,0 2 0,0 0 0,0 0 0,0 0 0,0 0 0,0 0 0,-1 0 0,1 0 0,0 0 0,0 0 0,0 0 0,0 0 0,0 0 0,0-1 0,0 1 0,0 0 0,0 0 0,-1 0-1,1 0 1,0 0 0,0 0 0,0 0 0,0 0 0,0 0 0,0 0 0,0 0 0,0 0 0,-1 0 0,1 0 0,0 0 0,0 0 0,0 0 0,0 0 0,0 0 0,0 0 0,0 1 0,11-28 379,33-58 571,70-93-1,-113 175-951,157-222-160,56-65-484,1101-1262-2194,-1135 1369 2838,-155 160 0,-1 2 0,53-36 0,-73 56 0,-1-1 0,1-1 0,0 2 0,0-1 0,1 1 0,-1 0 0,0 0 0,0 0 0,7-4 0,-9 5 0,-1 0 0,0 0 0,1 0 0,-1 0 0,0 0 0,1 0 0,-1 1 0,0-1 0,0 0 0,1 2 0,0-2 0,-1 2 0,0-1 0,1-1 0,-1 1 0,0-1 0,0 1 0,-1-1 0,1 0 0,0 1 0,1 2 0,1 2 0,0-2 0,-1 3 0,1-2 0,-1 2 0,0 0 0,-1-2 0,0 2 0,0-2 0,0 3 0,-1-4 0,0 13 0,-2 21-18,-1-1-1,-12 45 1,-27 82 223,37-143-133,-93 291 298,-15-5 0,-192 354 0,185-452 2379,111-194-2200,12-21-411,23-39-276,54-75 138,47-61 0,41-47-373,717-858-1494,-697 883 2032,-144 161 165,55-41 0,-91 76-306,0 2-1,1 1 1,0-1 0,1 1-1,-2 0 1,15-5 0,-20 10-25,-3-1 1,2 1 0,-1 0 0,1-1 0,-1 1 0,1 0 0,0 0 0,-1 0 0,1 0 0,-1 0 0,1 0-1,0 0 1,-1 0 0,2 1 0,-2-1 0,1 1 0,-1-1 0,3 1 0,-3-1 0,0 2 0,1-1 0,-1 0 0,1 2 0,-1-2 0,1 1 0,0-1 0,-1 1 1,0 0-1,0-1 0,0 1 0,0 0 0,0 0 0,0 1 0,-1-2 0,1 3 0,2 12 0,-2-3 0,0 2 0,-1 0 0,-3 24 0,-12 59-6,-56 185 1,-71 92-719,-274 488 2455,380-793-1355,31-55-376,5-15 0,0 0 0,0 0 0,0 0 0,0 0 0,0 2 0,0-2 0,0 0 0,0 0 0,0 0 0,0 0 0,0 0 0,0 0 0,1 0 0,-1 0 0,0 0 0,0 0 0,0 1 0,0-1 0,0 0 0,0 0 0,1 0 0,-1 0 0,0 0 0,0 0 0,0 0 0,0 0 0,0 1 0,1-1 0,-1 0 0,0 0 0,0 0 0,0 0 0,0 0 0,1 0 0,-1 0 0,0 0 0,0 0 0,0 0 0,1 0 0,-1 0 0,0 0 0,0 0 0,0 0 0,0 0 0,1 0 0,-1 0 0,0-1 0,0 1 0,0 0 0,0 0 0,1 0 0,7-4 0,-1 0 0,0-1 0,1 2 0,-1-3 0,9-7 0,322-300-15,-197 175-221,1141-1025-1017,-1276 1159 1253,70-61 0,138-91 0,-205 151 0,-1 0 0,2 0 0,0-1 0,-1 4 0,12-8 0,-19 10 0,-1 0 0,1 0 0,0 0 0,-1 0 0,1 0 0,-1 0 0,0 0 0,0 0 0,0 0 0,1 0 0,-1 0 0,0 0 0,1 0 0,-1 0 0,1 0 0,0 0 0,-1 0 0,1 0 0,-1 0 0,0 1 0,1-1 0,-1 1 0,0 0 0,0 0 0,0 0 0,0 1 0,0-2 0,0 1 0,0 1 0,0-1 0,0-1 0,0 1 0,-1-1 0,1 2 0,-1-1 0,0 0 0,2 1 0,-2-2 0,1 1 0,-1 2 0,0-3 0,1 3 0,-1-3 0,0 3 0,0 7 0,1 0 0,-2 0 0,0 1 0,0-1 0,-1-1 0,-6 20 0,-21 49 64,-6-1 0,-49 81 0,80-151-42,-152 256 97,-227 286 0,-253 210-1194,603-721 1047,4-4-3,0-3 1,-62 54-1,76-77 31,15-8 0,-2 0 0,2 0 0,0 0 0,0 0 0,-1 0 0,1-1 0,0 1 0,0 0 0,0 0 0,0 0 0,-1-1 0,1 1 0,0 0 0,0 0 0,0 0 0,0-1 0,0 1 0,0 0 0,-1 0 0,1-1 0,0 1 0,0 0 0,0-1 0,0 1 0,0 0 0,0 0 0,0 0 0,0 0 0,0 0 0,0 0 0,0-1 0,0 1 0,0 0 0,1 0 0,-1-1 0,0 1 0,0 0 0,0 0 0,0-1 0,0 1 0,1 0 0,-1-1 0,8-15 0,2-2 0,12-15 0,248-333-187,28-1-13,-285 349 200,816-882 0,-678 766 304,-134 121 0,2-2 1,1 2-1,30-16 1,-47 27-284,1 0 0,-1 0 0,0 1 1,2 1-1,-2-1 0,0 0 0,0 0 1,1 1-1,-1-1 0,2 0 0,-1 1 1,-1-1-1,1 1 0,0 0 0,6 1 1,-8 0-19,0 0 1,-1 1-1,1-2 1,0 1 0,0-1-1,0 1 1,0 1 0,0-1-1,-1 1 1,1 0-1,-1-1 1,0 2 0,0-2-1,0 1 1,0 0-1,-1 0 1,1-1 0,0 1-1,-1 0 1,1-1 0,-1 1-1,1 1 1,-1-2-1,0 2 1,0 2 0,0 11 2,0 0 1,-1 1-1,0-1 1,-8 28-1,-29 75-12,36-114 6,-210 497 232,-50-18 0,70-182-345,126-221 90,48-66 23,20-22 0,31-43 0,74-71 0,71-57-313,64-43-941,1063-808-960,-1016 826 2232,-61 56 54,-204 134-68,1-2-1,0 3 1,2 0 0,32-9-1,-55 19-6,1 0-1,-2 2 1,2-1-1,-1 0 1,2 0-1,-2 1 1,1-1-1,-1 1 1,0 0-1,1 0 1,0 0-1,-1 1 1,1-1-1,0 1 1,0 0-1,-2 0 1,1-1-1,1 2 1,6 3-1,-7-1 23,-1-3-1,0 2 0,0 1 1,0-1-1,0-1 1,-1 3-1,1 0 1,-1-3-1,0 2 1,-1 1-1,1-3 1,-1 3-1,1-1 1,-1-1-1,0 3 1,0-4-1,-1 2 1,0 5-1,1 14 165,-2 0-1,-1-1 1,-1 0-1,-9 36 1,-40 94 308,-10-7-91,-130 216 0,-125 124 655,237-367-989,36-52-66,-240 324 0,265-368 0,-25 21 0,24-29 0,20-14 0,-1 0 0,1 0 0,0 0 0,0 0 0,-1 0 0,1 0 0,0 0 0,0 0 0,0 0 0,-1 0 0,1-1 0,0 1 0,0 0 0,0 0 0,-1 0 0,1 0 0,0-1 0,0 1 0,0 0 0,0 0 0,0 0 0,-1-1 0,1 1 0,0 0 0,0 0 0,0 0 0,0-1 0,0 1 0,0 0 0,0 0 0,0-1 0,0 1 0,0 0 0,0 0 0,0-1 0,0 1 0,0 0 0,0 0 0,0-1 0,0 1 0,0 0 0,0 0 0,0 0 0,1 0 0,-1 0 0,2-9 0,0 3 0,1-1 0,0 0 0,7-7 0,50-72 0,83-87 0,-139 170 0,739-776-1733,62 50-1,-582 540 1734,-146 126 0,136-86 0,-204 144 0,-2 0 0,3 1 0,-3-1 0,2 2 0,0 0 0,16-6 0,-24 9 8,0 0 0,0 0 0,0 0 0,0 0 0,0 0 0,0 0 0,0 0 0,0 0 0,0 0 0,1 0 0,0 0 0,-1 0 0,0 0 0,0 0 0,-1 1 0,1-1 0,0 1 0,0-1 0,-1 0 1,1 0-1,0 1 0,0 1 0,0-2 0,0 1 0,-1-1 0,1 2 0,0-1 0,-1-1 0,1 1 0,0 0 0,-1-1 0,1 1 0,-1-1 0,0 1 0,1 0 0,-1 0 0,0 0 0,0 0 0,2 2 0,-1 4 152,-1 0 0,0 2 1,-1-2-1,1 0 0,-3 2 1,2-3-1,-5 13 0,-24 63-2,-68 125 0,96-202-153,-554 923 1496,-94-45-2316,596-815 815,48-57 0,14-17 0,219-203-1,94-84-21,390-283-710,52 49-404,-731 507 1066,-3 1 63,-1 2-1,1-1 1,2 2-1,61-21 1,-89 36 17,0 0 0,0 1 0,0-2-1,0 1 1,0 1 0,0 0 0,0 0 0,1 0 0,-2 0 0,0 0 0,1 0 0,0 0 0,0 0 0,0 1 0,1 1 0,4 0 0,-6-1 16,0-1 1,0 1-1,-1 1 1,1-1-1,1 0 1,-2 2-1,1 0 1,-1-2-1,1 0 1,-1 1-1,0 0 1,1-1-1,-1 3 1,0-3-1,1 5 1,0 5 132,0 0 1,1 0 0,-2 0 0,-1 2 0,0-3-1,-4 15 1,-7 49 314,-4 0 0,-5 0 1,-45 109-1,-123 207-558,50-156 99,33-56-18,99-165 3,-1 1 0,-11 27 0,19-25 0,-1-16 0,0 0 0,1 1 0,-1-1 0,0 0 0,0 0 0,1 2 0,-1-2 0,0 0 0,1 1 0,-1-1 0,0 0 0,1 0 0,-1 0 0,1 0 0,-1 1 0,0-1 0,1 0 0,-1 0 0,1 0 0,-1 0 0,1 0 0,-1 0 0,0 0 0,1 0 0,-1 0 0,1 0 0,-1 0 0,0 0 0,1 0 0,0-1 0,7-3 0,0 3 0,-2-3 0,2 2 0,-1-3 0,1 1 0,9-10 0,302-228 47,-145 103-371,673-519-956,-808 627 1384,1 1 41,1 0 1,81-46-1,-118 73-145,-1 0 0,0 2 0,1 0 0,0 0 0,0 0 0,0 0 0,0 0 0,-2 0 0,2 0 0,1 1 0,-1-1 0,7 1 0,-10 0 0,0 0 0,1 1 0,-1-1 0,0 0 0,0 1 0,0-1 0,-1 1 0,1-1 0,-1 1 0,1-1 0,0 0 0,-1 0 0,1 1 0,0 0 0,-1-1 0,1 0 0,-1 1 0,1 0 0,0 0 0,0 3 0,0-2 0,0 0 0,0 1 0,-1-1 0,1 0 0,-1 1 0,0-2 0,0 3 0,0 2 0,-1 7 0,-1-2 0,-1 3 0,0-2 0,0 0 0,-9 16 0,-38 65 0,35-66 0,-507 791 213,184-305-404,281-420 155,54-87 36,1-3 0,-2 2 0,2 0 0,0 0 0,-1 8 0,3-13 0,0 0 0,0 0 0,0 0 0,0 0 0,0 0 0,0 0 0,0 1 0,1-1 0,-1 0 0,0 0 0,0 0 0,0 0 0,1 0 0,-1 0 0,0 0 0,0 0 0,0 0 0,1 0 0,-1 0 0,0 0 0,0 0 0,0 0 0,1 0 0,-1 0 0,0 0 0,0 0 0,0 0 0,1 0 0,-1-1 0,0 1 0,0 0 0,0 0 0,0 0 0,1 0 0,-1 0 0,0 0 0,0-1 0,0 1 0,0 0 0,0 0 0,1 0 0,-1 0 0,0-1 0,0 1 0,0 0 0,0-1 0,24-18 0,169-191 0,-174 186 0,416-486-172,300-345-265,-606 713 283,-110 124 141,1-1 0,29-22 0,-47 40 13,1-2 0,-1 1 0,0 2 0,1-1 0,-1 1 0,2-2 0,-2 0 0,1 1 0,5 0 0,-8 1 0,0-1 0,0 1 0,1 0 0,-1 1 0,1-1 0,-1 0 0,1 0 0,-1 0 0,1 0 0,-1 0 0,0 0 0,1 0 0,-1 1 0,2-1 0,-2 0 0,0 0 0,1 0 0,-1 0 0,0 0 0,1 0 0,-1 1 0,0-1 0,1 0 0,-1 2 0,0-2 0,1 1 0,-1-1 0,0 0 0,0 1 0,0-1 0,0 0 0,1 0 0,-1 1 0,0-1 0,0 5 0,0 1 0,0-2 0,0 1 0,-1-1 0,0 1 0,0 0 0,0-1 0,-4 6 0,-83 176 0,53-119 0,-320 560 981,-33-11-720,316-506-78,37-50-105,32-48-78,3-12 0,0 0 0,0 1 0,0-1 0,0 0 0,0 0 0,0 0 0,0 0 0,0 0 0,0 0 0,0 1 0,0-1 0,1 0 0,-1 0 0,0 0 0,0 0 0,0 0 0,0 0 0,0 0 0,0 0 0,0 1 0,0-1 0,1 0 0,-1 0 0,0 0 0,0 0 0,0 0 0,0 0 0,0 0 0,0 0 0,1 0 0,-1 0 0,0 0 0,0 0 0,0 0 0,0 0 0,0 0 0,0 0 0,2 0 0,-2 0 0,0 0 0,0 0 0,0 0 0,0 0 0,0 0 0,0 0 0,1 0 0,-1 0 0,0 0 0,0-1 0,0 1 0,9-4 0,0-1 0,-1 0 0,0-1 0,1-1 0,-1 2 0,-2-3 0,11-8 0,10-10 0,495-398 1038,-507 412-1038,33-23 0,-46 32 0,0 1 0,1 2 0,-1-1 0,1 0 0,0-1 0,-1 1 0,2 0 0,-2 1 0,1-1 0,-1 0 0,1 1 0,0-2 0,0 2 0,6 0 0,-8 0 0,0 0 0,0 2 0,0-2 0,0 1 0,0-1 0,-1 1 0,1-1 0,-1 0 0,1 1 0,-1 0 0,1-1 0,0 1 0,-1 0 0,1 0 0,0-1 0,-1 1 0,2-1 0,-2 0 0,0 1 0,1 0 0,-1 0 0,0 1 0,1-1 0,-1-1 0,0 1 0,0 0 0,0 0 0,0 1 0,0-2 0,0 2 0,-1 17 0,0 0 0,-3-2 0,1 3 0,-1-3 0,-1 0 0,-9 19 0,6-12 0,-134 321-326,-27-3-448,140-285 789,-428 766-15,295-542 0,146-254 0,-1 3 0,-17 39 0,54-97 0,-1 6 0,332-360 1085,-341 373-1085,-4 1 0,2 0 0,1-1 0,-1 3 0,0-2 0,2 0 0,0 4 0,0-3 0,0 0 0,13-3 0,-21 9 0,-1 1 0,0-2 0,0 2 0,0 0 0,0-1 0,1 1 0,-1 0 0,0 0 0,0 0 0,1 0 0,-1 0 0,0 0 0,0 0 0,1 1 0,-1-1 0,0 0 0,1 2 0,0-2 0,-1 0 0,0 1 0,0 1 0,0-2 0,0 0 0,0 1 0,0-1 0,0 0 0,0 0 0,-1 1 0,1 0 0,0 0 0,-1 0 0,2 0 0,1 5 0,0-1 0,-1 0 0,0-2 0,0 2 0,-1 1 0,2 5 0,1 17 0,-2 0 0,-1 0 0,-2 2 0,-1-3 0,-1 3 0,-13 38 0,-42 140-198,-219 477-1821,-54-6 695,190-396 1467,-10 20-708,122-246 565,27-46 22,8-15 126,29-29 948,56-65 0,-8 7-168,-76 84-871,6-7 46,0 0-1,1 1 1,0 2 0,2-2 0,26-14-1,-41 27-102,0-1 0,1 0 0,-1 1 0,1-2 0,0 1 0,-1 1 0,1-1 0,-1 0 0,1 1 0,1 0 0,-2 0 0,1 0 0,0 0 0,0 0 0,-1 0 0,1 0 0,0 0 0,-1 0 0,0 0 0,1 0 0,1 1 0,-2-1 0,3 2 0,-2 1 0,0-2 0,0 1 0,0 0 0,0-1 0,0 2 0,0-1 0,0 0 0,0 0 0,-1 1 0,0 0 0,0-2 0,0 1 0,-1 1 0,1 2 0,7 27 0,-1-1 0,-3 2 0,-2-1 0,-2 38 0,-4 53-155,-28 139 0,-49 122-399,-141 385 554,190-665 0,-65 203 0,90-286 0,-10 46 0,17-64 0,-1 2 0,1-2 0,-1 0 0,1 1 0,0-2 0,1 2 0,-1-1 0,1 2 0,0-2 0,0-1 0,0 2 0,0-2 0,1 3 0,3 1 0,-4-4 0,0-2 0,0 1 0,0 0 0,0 0 0,0-1 0,1 1 0,-1 0 0,1-1 0,0 2 0,-1-2 0,1 1 0,1-1 0,-2 0 0,1 0 0,0 2 0,-1-2 0,1 0 0,0 0 0,0 0 0,0 0 0,-1 0 0,1 0 0,0-2 0,-1 2 0,1 0 0,0 0 0,2-3 0,9 1 0,-2-2 0,22-10 0,-25 10 0,242-128 338,-168 83-75,132-57 0,-205 103-263,7-2 0,-3-2 0,3 2 0,28-7 0,-41 12 0,2-1 0,-2 1 0,0-1 0,0 1 0,0 0 0,1 0 0,-1 0 0,0 0 0,0 0 0,0 1 0,1 0 0,-1-1 0,0 0 0,1 1 0,-1 2 0,0-2 0,0-1 0,-1 2 0,0-1 0,1 1 0,1 0 0,-2 0 0,1 0 0,-1-1 0,3 5 0,-1-2 0,-1 1 0,1 0 0,-2 1 0,0 0 0,1-2 0,-1 2 0,-1 0 0,2 7 0,5 51 0,-8-59 0,2 100 0,-5 1 0,-35 189 0,-98 201 0,69-330 0,48-124 0,19-42 0,1-1 0,-1 1 0,0 0 0,0 0 0,0 0 0,1 0 0,-1-1 0,0 1 0,0 0 0,1 0 0,-1 0 0,0 0 0,0 0 0,1 0 0,-1 0 0,0 0 0,1 0 0,-1 0 0,0 0 0,0 0 0,1 0 0,-1 0 0,0 0 0,1 0 0,-1 0 0,0 0 0,0 0 0,1 0 0,-1 0 0,0 0 0,0 1 0,2-1 0,-2 0 0,0 0 0,0 0 0,1 0 0,-1 1 0,0-1 0,0 0 0,0 0 0,0 1 0,1-1 0,-1 0 0,0 0 0,0 1 0,0-1 0,0 0 0,0 0 0,0 0 0,0 0 0,1 0 0,-1 0 0,0 0 0,0 0 0,0 0 0,0 0 0,0 0 0,0 0 0,-1 2 0,1-2 0,0 0 0,0 0 0,0 1 0,0-1 0,0 0 0,0 0 0,0 2 0,-1-2 0,1 0 0,13-7 0,2-1 0,-1 0 0,-1-1 0,18-14 0,13-10 0,614-393 0,-616 403 0,0 1 0,61-22 0,-97 41 0,0 0 0,1 1 0,0 2 0,0-2 0,0 2 0,-1-1 0,1 0 0,1 0 0,10 2 0,-14-1 0,0 1 0,-1 0 0,0-1 0,1 1 0,-1 0 0,0-1 0,0 2 0,0-1 0,0 1 0,0 0 0,0 0 0,-1 1 0,2-2 0,-2 1 0,1 1 0,-1 0 0,0-2 0,-1 1 0,1 1 0,1 4 0,5 4 0,-1 0 0,-1 2 0,0-2 0,-3 3 0,1 0 0,2 12 0,7 87 0,-12-102 0,2 60 0,-3 0 0,-3 0 0,-19 89 0,11-113 0,-2 2 0,-2-3 0,-3 0 0,-2 0 0,-45 70 0,37-71 0,20-28 0,8-17 0,0 0 0,0 0 0,0 0 0,0 0 0,0 1 0,1-1 0,-1 0 0,0 0 0,0 0 0,0 0 0,0 0 0,1 0 0,-1 0 0,0 0 0,0 0 0,0 0 0,1 0 0,-1 0 0,0 0 0,0 0 0,0 0 0,0 0 0,1 0 0,-1 0 0,0 0 0,0 0 0,0 0 0,2 0 0,-2 0 0,0 0 0,0 0 0,0 0 0,1 0 0,-1 0 0,0 0 0,0 0 0,0 0 0,0-1 0,0 1 0,1 0 0,-1 0 0,0 0 0,0 0 0,0-1 0,33-22 0,-23 16 0,48-34 0,-3-4 0,52-49 0,-102 90 0,-1-1 0,0 0 0,0 0 0,-1 0 0,0-2 0,5-7 0,-8 13 0,0 0 0,1 0 0,-1 1 0,0 0 0,0 0 0,0-1 0,0-1 0,0 1 0,0 0 0,0 0 0,0 1 0,0-1 0,0 1 0,0-1 0,-1 1 0,1-1 0,0 0 0,-1 0 0,1 1 0,-1 0 0,0-4 0,0 3 0,0 1 0,-2-1 0,2 0 0,0 1 0,-1 0 0,1 0 0,0-1 0,-1 1 0,1 0 0,-1 0 0,1 0 0,-1-1 0,1 1 0,0 1 0,-1-1 0,1 0 0,-2 0 0,2 0 0,-1 1 0,-21 6 0,1-3 0,0 3 0,0 1 0,-27 14 0,23-10 0,-893 337 0,904-344 0,-96 28 0,98-32 0,2 2 0,-1-1 0,0-1 0,0 0 0,-1-1 0,2 0 0,-16 0 0,23-1 0,2 1 0,-1-1 0,1 1 0,0-1 0,0 0 0,0-1 0,-1 2 0,1-1 0,-1 0 0,1 1 0,0-1 0,0-1 0,0 2 0,0-2 0,0-1 0,1 1 0,-1 1 0,1 0 0,-2-1 0,2 0 0,0 0 0,0-1 0,0 2 0,0 0 0,1-1 0,-2-5 0,0 1 0,1 0 0,1-1 0,-1 1 0,1-2 0,1 1 0,-1 2 0,1-3 0,2-5 0,12-34 0,4-2 0,1 3 0,37-60 0,64-99-336,207-262-1,215-153-337,-469 540 674,-72 77 0,1 0 0,-1-2 0,1 2 0,0-1 0,0 0 0,-2 0 0,3-5 0,-4 9 0,0 0 0,0-1 0,0 1 0,0-1 0,0 1 0,0 0 0,0-1 0,0 1 0,0 0 0,0-1 0,0 1 0,0 0 0,0-1 0,0 1 0,-1 0 0,1-1 0,0 1 0,0 0 0,0-1 0,-1 1 0,1 0 0,0-1 0,0 1 0,-1 0 0,1 0 0,0-1 0,0 1 0,-1 0 0,1 0 0,0 0 0,-1 0 0,1-1 0,-1 1 0,-25 3 0,-8 9 0,-1 0 0,1 3 0,-41 22 0,36-17 0,-525 250-1065,-862 296-1,491-277 556,900-279 526,22-5 10,-2 1-1,0-3 1,0 1-1,1-1 1,-2-2-1,0 0 1,-29 1-1,44-2 3,-1 0 0,1 0 0,0 0 0,-1 0 0,1-1-1,0 1 1,-2-1 0,2 1 0,0 0 0,0 0 0,-1-1-1,2 1 1,-1-1 0,0 1 0,0-1 0,0 1 0,0-1-1,0 0 1,0 0 0,0 0 0,0-1 0,1 0-1,-1 1 1,0 1 0,1 0 0,-1-2 0,1 1 0,-1 0-1,1-1 1,0 1 0,-2 0 0,2-1 0,0 1 0,0-5 34,2 1 0,-2 1 0,1-1 0,0 0 0,1 0 0,-1 1 0,4-8 0,14-21 283,1 0 1,3 1-1,0 0 1,31-28-1,-46 49-361,195-208-881,312-264 0,284-146-7,-543 444 904,-237 172 1,-28 15 3,-38 29 158,-1105 698 636,1076-684-1289,-502 292-985,-12-25 1375,485-259-136,-148 49-1,239-97 238,-1 1 0,1-3 0,-2 1 0,-16 1 0,31-5 7,0 0-1,-2 1 1,2-1-1,0 0 0,-1 0 1,1 0-1,0 0 0,0 0 1,0-1-1,0 1 0,0 0 1,-1-1-1,1 1 0,0 0 1,0 0-1,0-1 1,-1 1-1,0-1 0,1 0 1,-1-1-1,2 2 10,-1 0 0,1-1 0,-1 1 0,1-2 0,0 1 0,0 0 0,-1 0 0,1 1-1,0-1 1,0 0 0,0 0 0,0 0 0,0 0 0,0 0 0,1 1 0,-1-1 0,0 0 0,0 0 0,1 0 0,0 0 0,5-9 204,0 2-1,-1-3 1,15-12 0,-19 22-198,112-116 252,73-57-227,71-47 140,452-287-2011,42 43 911,-672 417 1075,316-192-162,-43 30-244,-66 39-736,-74 36 735,12-10 532,-220 144-61,-5 1 14,-10 11 225,-39 23 37,-103 60-502,-92 51 146,-101 61 441,-97 51-830,-82 39-1314,-2227 1078-3966,2419-1229 5438,110-65 923,214-77-770,-2-1 0,1 3 1,0-4-1,-1 1 0,0 0 1,1-1-1,-2-1 0,2 2 1,-15-4-1,23 2-30,1 0 0,0 0 0,0 0 0,0 0-1,0-1 1,0 1 0,0-1 0,0 1 0,0-1 0,1 0 0,-1 1 0,0-1 0,0 1 0,0 0 0,1 0 0,-1-1-1,1 0 1,0 0 0,-1 0 0,0-1 0,1 1 0,0 1 0,-2-1 0,2-1 0,-1 0 48,1-1 0,0 0 0,0 0 0,0 0 1,0 1-1,0-1 0,1 1 0,-1 0 0,2-1 0,0-5 1,9-14 31,2 0 1,-1 2-1,30-36 1,134-144-119,89-71 247,78-61 741,68-47-986,761-607-1297,46 58 1362,-884 684-67,-100 78 0,-97 70 0,-87 64 0,-48 32 0,-5 4 0,-21 17 0,-675 514 1277,-60-34 1630,-248 91-3999,-35-42-678,-264 64-26,1144-545 2081,143-60 89,-1-3 1,-40 11-1,59-17-351,-1 1-1,2-1 1,-2 0-1,0 0 1,0 0-1,1 0 1,-1 0-1,1 0 0,-1 0 1,1 0-1,0-1 1,-1 1-1,-2-1 1,4 1-6,-1 0 0,1 0 0,-1 0 0,1 0 0,0-1 1,-1 1-1,1-1 0,0 1 0,0-1 0,-2 1 0,2-1 1,0 1-1,0-1 0,0 1 0,-1-1 0,1 1 0,0-1 0,0 0 1,0 1-1,0-1 0,0 1 0,0-2 0,0 2 0,1-1 1,-1 1-1,0 0 0,0 0 0,0 0 0,2-2 0,4-7 296,0-2 1,0 3-1,1-2 0,1 3 0,1-2 0,12-11 0,146-116 235,103-73-665,96-67-352,104-71-324,102-65-1906,1222-812-2115,73 82 2330,-1525 953 2817,-109 70 1140,-88 60-471,-137 55-672,2 0-1,-3 2 1,2 0 0,1 1 0,12-3 0,-21 4-286,0 0 0,0 0 0,0 0 0,0 0 0,0 0 0,0 0 0,0 0 0,0 0 0,0 1 0,1-1 0,-1 0 0,0 0 0,0 0 0,-1 1 0,1-1 0,0 2 0,-1-2 0,1 1 1,-1-1-1,1 0 0,0 1 0,0 0 0,0 1 14,-1-1 1,1 1-1,-1 0 1,1 1-1,-1-2 1,0 0-1,0 0 1,0 1-1,0-1 1,0 1-1,0 0 1,0-1 0,-1 1-1,1-1 1,-1 1-1,0 1 1,-6 14 762,-2 0 0,0-1 0,-22 24 0,-95 111 0,-83 59-621,-85 55 601,-81 49-1259,-87 40-2175,-103 44 1268,-997 612-2320,-43-56 3533,1156-702-1055,105-68 1113,105-69 923,197-95-512,-64 18 0,103-37-210,-2 1 0,1-2 0,0 1 0,1 0 0,-1 0 0,-1 0-1,1 0 1,-1-1 0,1 0 0,0 0 0,-1 0 0,2 0 0,-9-2 0,11 1-78,1 1-1,-2-1 1,1 1-1,1-1 1,-1 1-1,1 0 1,-1 0-1,1-1 1,-1 0-1,1 1 1,-1-1-1,1 1 1,-1-1-1,1 1 1,0 0-1,0-2 1,-1 1-1,1 1 1,0-1-1,0 0 1,0-1-1,0 2 1,0-1-1,0-3 73,1 1 0,-1 0 0,1-2 0,0 3 0,0-3-1,1 3 1,2-7 0,17-22 987,3-3-1,0 0 1,53-51 0,-46 50-1156,133-142 414,545-503-42,50 34-3941,266-146 2958,-770 608-125,64-25 1484,-304 201-569,38-25 429,-49 33-151,-12 7 24,-84 66 631,-105 72-1044,-99 60-15,-104 54-46,-89 44-454,-73 33-1482,-237 104 208,-20-29 0,-1227 448 0,1713-743 1803,271-96 518,-81 15 0,139-34-493,-1 0-1,1 0 1,-2 0 0,2-1 0,0 0 0,-1 0 0,-1 0-1,1 0 1,1-1 0,-8-1 0,12 2-18,-1 0-1,1-1 1,-1 1 0,0 0-1,1 0 1,-1-1 0,1 1-1,-1 0 1,1 0 0,-1-1-1,1 1 1,-1-1 0,1 1 0,0-2-1,-1 1 1,1 1 0,0-1-1,-1 1 1,1 0 0,0-1-1,0 0 1,0 0 0,0 1-1,0-1 1,0 0 0,0 0-1,0 1 1,0-1 0,0 1-1,0 0 1,0-1 0,0 0-1,0 0 1,1 1 0,-1-1-1,0 1 1,1-1 0,6-8 268,1-2 1,-2 1 0,2 2-1,2-2 1,17-13 0,163-119 247,114-66-225,95-55 939,2072-1222-2337,-2053 1255-409,-83 52 1121,-108 68 374,-165 84 198,-40 19 299,-40 21 148,-40 21 0,-177 90-248,-176 75-520,-210 84-369,-194 70-10,-155 44-1014,-3370 1225-4157,3906-1475 6238,150-57 10,263-85-229,0-1 0,-2 0 1,2 0-1,-31 1 0,51-6-336,1 0 0,-1 0 0,1 0 0,-1 1 0,1-1 0,-1 0 0,1 0 0,-1 0 0,0 0 0,1-1 0,-1 1 0,1 0 0,-1 0 0,1 0 0,-1 0 0,1 0 0,-1 0 0,1 0 0,-1 0 0,1-1 0,-1 1 0,1 0 0,0-1 0,-1 1 0,1 0 0,-1 0 0,1 0 0,0-1 0,0 1 0,-1 0 0,1-2 0,0 2 0,-1 0-1,1 0 1,0-1 0,0 1 0,0-2 0,0 0-5,1 0-1,0 0 1,0 0-1,0 0 1,1 0-1,-1-1 1,0 1-1,1 1 1,0 0-1,-1 0 1,4-3-1,39-31-4,50-29 0,168-100 347,114-53 1037,115-47-908,125-47 45,932-424-2131,10 22 1016,-1539 704 617,256-114 232,-151 74 765,-114 46-863,-10 7-11,-22 10 444,-101 62 1963,-90 44-1914,-72 37 37,-343 167 2787,-348 118-6185,509-260 1683,-768 206 0,932-316 729,-80 4 629,364-74 107,-1 0 0,-33 0 0,51-2-388,1 0 0,-2 0 0,3 0 0,-2 0 0,1 0 0,-1 0 0,0 0 0,1 0 0,-1-1 0,1 1 0,-1-1 0,1 1 0,-1-1 0,1 1 0,0-1 0,-2 0 0,2 1 0,0-1 0,-1 1 0,1-2 0,0 1 0,0 0 0,0 0 0,0 1 0,0-1 0,0-4 0,1 5 77,0-3-1,0 0 1,0 2-1,1-2 1,-1 2-1,1-2 0,0-1 1,0 3-1,0-1 1,0 0-1,1 1 1,-1-1-1,1-1 1,-1 2-1,2-1 1,1-2-1,33-31 9,1 3 0,1 0 0,56-33 0,-65 44-84,190-124 45,1693-1019 341,-1702 1044-425,-85 48 0,-109 60 0,-37 21 0,-146 62 0,-160 69-594,-149 47-1779,-115 26 1120,-526 153-2062,-590 104 4364,1442-413-842,245-55-207,2 2 0,-3-1 0,1-1 0,-1-2 0,-22 0 0,41 0 0,0 0 0,0 0 0,0 0 0,0 0 0,-1 0 0,1 0 0,0 0 0,0 0 0,0 0 0,0-1 0,0 1 0,0 0 0,0-1 0,1 1 0,-1 0 0,0-1 0,0 1 0,0-2 0,0 2 0,1-1 0,-1 0 0,0 0 0,1 1 0,-1-1 0,1 1 0,-1-1 0,1 0 0,-1 1 0,1-1 0,-1 0 0,1 0 0,0 1 0,-2-1 0,2 0 0,0 0 0,0 0 0,0 0 0,0 0 0,0 0 0,0 1 0,0-2 0,0 1 0,0 0 0,2 0 0,-2 0 0,0 1 0,1-1 0,-1 0 0,0 1 0,1-1 0,-1 0 0,1 0 0,1 0 0,7-10 0,1-1 0,0 2 0,1-1 0,1 1 0,20-13 0,143-99 0,1277-784 1225,-1209 761-417,40-16 3235,-310 173-4043,-38 17 0,-16 6 0,-178 76 0,-88 30-448,-1666 594-1792,1974-723 2239,-257 94 204,183-65 165,-157 53 283,261-91-651,-1 1 0,0-3 0,1 1 0,-2 0 0,-13 0 0,23-2 0,0 1 0,0-2 0,1 1 0,-1 0 0,0 0 0,0 0 0,0 0 0,-1 0 0,1-1 0,1 1 0,-1 0 0,0 0 0,0 0 0,0-1 0,1 1 0,-1-1 0,0 1 0,1-1 0,-1 1 0,0-1 0,1 0 0,-1 1 0,1-1 0,-1 1 0,1 0 0,-1-1 0,1-3 0,-1 3 0,1-2 0,0 1 0,0 1 0,0-2 0,0 1 0,1 0 0,-1 0 0,1 0 0,-1 1 0,1-2 0,0 0 0,0 1 0,2-1 0,9-17 0,0 2 0,2 1 0,28-28 0,130-117 0,111-63-141,116-66-422,150-77-366,133-63-2227,2239-1190-3103,-2437 1382 6001,-149 85 646,-145 68 189,-147 73 381,-42 13-942,-1 0 0,0 0 0,0 0 0,0 0 0,1 0 0,-1 0 0,0 0 0,0-1 0,1 1 0,-1 0 0,0 0 0,0 0-1,1 0 1,-1 0 0,0 0 0,1 0 0,-1 0 0,0 0 0,0 0 0,1 0 0,-1 0 0,0 0 0,0 0 0,2 0 0,-2 0 0,0 0 0,0 1 0,1-1 0,-1 0 0,0 0 0,0 0 0,1 0 0,-1 0 0,0 0 0,0 0 0,0 0 0,1 0 0,-1 0 0,0 1 0,0-1 0,0 0 0,0 0 0,0 1 0,1-1 0,-1 0 0,0 0-1,0 1 1,0-1 0,0 0 0,0 0 0,0 0 0,0 0 0,0 0 0,0 0 0,0 1 0,0-1 0,0 0 0,0 0 0,0 1 0,-10 9 64,1 1 0,-2-3 0,1 3-1,-1-3 1,-13 7 0,-154 109-80,-81 47 458,-61 36 1373,-1571 869 710,1618-947-2286,242-117-239,-2 2 0,0-4 0,-43 11 0,74-20-16,-1 1 0,0-2 0,-1 1 0,1-1 0,1 0 0,-1 0 0,0 0 0,0 0 0,0 0 0,-1-1 0,-4-2 0,7 3 0,0-1 0,1 1 0,-1-1 0,0 0 0,0 1 0,1 0 0,-1-1 0,1 1 0,-1 0 0,0-1 0,1 0 0,-1 1 0,1-1 0,0 0 0,-2 0 0,2 1 0,0-1 0,-1 0 0,1 0 0,0 0 0,0 1 0,0 0 0,0-1 0,0 0 0,0 1 0,0-2 0,0 1 0,0-2 0,5-7 0,0-1 0,0 0 0,0 2 0,2-3 0,0 3 0,0-1 0,1 0 0,14-14 0,177-158 0,133-75-274,113-70-824,87-42 507,1154-719-994,72 97 304,-1377 797 1024,-103 65 257,-237 110 143,1 4 0,52-15 0,-89 28-56,1 1 1,1 0-1,-2 1 0,0-1 0,2 0 0,-1 1 1,6 1-1,-10-1-62,-1 0 0,0 0 0,0 0 0,0 0 0,0 0-1,0 1 1,0-1 0,-1 0 0,1 0 0,0 0 0,0 1 0,0-1 0,0 1 0,-1-1 0,1 1 0,0 0 0,-1-1-1,1 1 1,0-1 0,-1 1 0,1-1 0,-1 1 0,1 1 0,-1-1 0,2 0 0,-2 0 0,1 0 0,-2 4 32,-1 0 1,2 0 0,-2 1 0,1-3 0,-1 3-1,0 0 1,0-1 0,-1 0 0,1-3 0,-1 4 0,-1-2-1,-6 9 1,-28 31-58,-62 57 0,-140 103 349,-101 52 1048,-93 52-1123,-1025 637-676,-53-63 429,1239-734-27,98-63 0,127-69 0,47-16 0,0 1 0,0-1 0,0 0 0,0 1 0,0-1 0,0 0 0,0 0 0,0 0 0,0 0 0,0 0 0,0 0 0,0 0 0,-1 0 0,1-1 0,0 1 0,0 0 0,0 0 0,0-1 0,0 1 0,0 0 0,-1-2 0,2 1 0,-1 0 0,1 1 0,0 0 0,0-1 0,-1 0 0,1 1 0,0-1 0,0-2 0,0 2 0,0 0 0,0 1 0,1-2 0,-1 1 0,0 0 0,0 1 0,1-1 0,-1 0 0,0 1 0,0-1 0,0 0 0,2-1 0,29-37 0,10-3 0,68-54 0,193-131-163,170-98-492,160-79 250,136-61-560,106-35 137,2669-1317-4499,-2931 1536 5167,-172 89 405,-157 85 892,-263 101-1062,-2 1 0,22-4 0,-37 8-33,0 1 0,0 0 0,1 0 0,0-1 0,-2 1 0,2 1 0,-1-1 0,0 0 0,1 0 0,0 0 0,-1 1 0,5 2 0,-7-3-10,0 0-1,-1 1 0,1 0 0,0 0 0,0-1 0,0 2 1,-1-1-1,1 0 0,1 0 0,-1 0 0,-1 0 1,1 0-1,-1-1 0,1 1 0,-1 0 0,1 1 0,-1-1 1,0 0-1,0 0 0,0 0 0,1-1 0,-1 1 0,0 0 1,0 1-1,-1-1 0,1 0 0,-1 3 0,-1 3 142,-1 1-1,0 0 0,1-1 1,-2 1-1,0-2 0,-7 10 1,-24 31 83,-84 85 1,-160 124 57,-118 67 944,-115 53-1059,-105 45-660,-112 46-134,-1254 675-2976,-63-95 1684,1499-783 2110,148-80 1101,137-73-992,237-101-200,1-1 1,-1-2 0,-42 10 0,65-17-74,1 0 0,0 0 0,-1 1 0,1-1 0,-1 0 0,1 0 0,-1 0 0,1 0 0,-1-1 0,1 1 0,-2 0 0,2 0 0,0-1 0,0 1 0,0-1 0,0 1 0,-2-1 0,2-1-20,1 1 1,0 1-1,-1-1 0,1 0 1,0 1-1,-1 0 0,1 0 1,0 0-1,0-1 0,0 1 1,0-1-1,0 0 0,-1 0 1,2 0-1,-1 1 1,0 0-1,0-3 0,0 2 1,0 0-1,0 1 0,1-1 1,-1 0-1,0 1 0,1 0 1,-1 0-1,1-2 0,7-10 50,3 1-1,-1-1 1,1 2-1,1-1 1,20-14-1,166-111-88,111-57 340,122-61 1019,161-76-1113,185-86-619,165-68-333,3620-1642-5290,-4063 1915 6148,-171 80 833,-291 116-741,1 1 0,72-13-1,-107 26-155,1-1 1,-1 2-1,0 0 0,1-1 0,-2 1 0,3 0 0,-2 1 1,1-1-1,-1 2 0,8 0 0,-10-2-53,-1 0-1,1 0 1,0 0 0,0 1-1,0-1 1,0 1 0,-1 0-1,1-1 1,-1 1-1,1 0 1,-1 0 0,1-1-1,-1 0 1,1 1 0,-1 1-1,1-1 1,-1 1-1,0-2 1,1 0 0,-1 1-1,0 0 1,0 0 0,0 0-1,1 0 1,-1-1 0,0 1-1,-1 2 1,1 1 25,-2 2 1,1-1 0,-1 0-1,2 0 1,-2 1 0,-6 6-1,-39 56 1,-128 135-61,-100 90 275,-81 65 825,-64 45-779,-63 38-135,-62 25-564,-380 248-1001,-36-32 636,349-271 743,61-51-292,91-65-877,112-75 1078,114-81 895,211-127-586,0 1 0,-44 17 0,67-30-205,0 1 0,0-1 0,0 0 1,0 0-1,-1 0 0,1 0 0,0 1 0,0-1 0,0 0 0,0 0 1,-1 0-1,1 0 0,0 0 0,0 0 0,0 0 0,-1 1 0,1-1 1,0 0-1,0 0 0,-1 0 0,1 0 0,0 0 0,0 0 0,0 0 1,-1 0-1,1 0 0,0 0 0,0 0 0,-1-1 0,1 1 0,0 0 1,0 0-1,0 0 0,-1 0 0,1 0 0,0 0 0,0 0 0,0 0 1,-2-1-1,2 1 0,0 0 0,0 0 0,0 0 0,0 0 0,0-1 1,-1 1-1,1 0 0,0 0 0,0 0 0,0-1 0,0 1 0,0 0 1,0 0-1,0 0 0,0-1 0,0 1 0,0 0 0,0 0 0,0 0 1,0 0-1,0 0 0,0 0 0,0 0 0,0-1 0,0 1 0,0 0 1,0 0-1,0 0 0,24-28 894,116-81-454,119-74-81,111-65 1114,102-61-1275,93-43-853,936-543-898,36 54-425,-1048 596 762,-87 55 1002,-95 57 601,-93 51 164,-197 73-192,3 4 0,-2 1-1,2-2 1,37-3 0,-55 9-321,0 0 1,1 0 0,-1 0-1,1 0 1,-1 0 0,-1 0-1,2 0 1,0 0-1,-1 0 1,1 0 0,-1 1-1,0 0 1,0 0-1,1-1 1,-1 1 0,1 0-1,-1 0 1,0 0 0,0 1-1,0 0 1,-2-1-1,2 0 1,0 1 0,-1-1-1,1 1 1,-1 0 0,1 0-1,-1-1 1,3 3-1,-3 2 166,0-1 1,0 0-1,-1 0 0,1 0 0,-1 0 0,-1 0 0,1 1 0,-1-1 0,0 0 1,-1 1-1,-3 5 0,-6 20 29,-4-2 0,-24 37 0,-85 114-246,-58 41 293,-55 41 879,-111 85-1717,-505 392 0,-473 229 525,1060-789 20,92-63 0,112-73 0,75-45 0,34-22 0,142-71 0,138-60-194,122-44-578,1798-685-362,-1753 708 838,-91 39-890,-106 41 890,-235 78 296,70-12 0,-78 24-3,-51 6 35,0 0-1,0 1 0,-1-1 1,1 0-1,-1 0 0,1 0 1,-1 2-1,0-1 0,1 0 1,-1 0-1,0 1 0,4 0 1,-5-1 2,0-1 1,0 1-1,0 0 1,-1-1-1,1 2 1,0-1-1,0 0 1,-1 1-1,1 0 1,0-1-1,-1-1 1,2 2-1,-2-2 1,0 1-1,1 0 1,-1 0-1,0 1 1,0 0-1,0-2 1,0 3-1,-1 3 102,-1-1-1,1-1 1,-1 1 0,0 1-1,0 0 1,-5 7 0,-13 16 2,-2 2 1,-36 35-1,-129 124 166,-81 56 909,-711 533-2132,-76-64-1812,-491 182 1219,1346-801 2467,123-62-396,73-34-269,10-5 81,37-25 658,132-76-627,127-59-243,113-49 479,792-349-1153,25 50-238,-970 411 753,-238 93 0,0 0 0,0 2 0,30-5 0,-54 12 0,-2 0 0,2 0 0,0 0 0,0 0 0,0 0 0,0 1 0,0-1 0,-1 0 0,1 0 0,0 0 0,0 0 0,0 1 0,0-1 0,0 0 0,0 0 0,0 0 0,0 1 0,0-1 0,0 0 0,0 0 0,0 0 0,0 0 0,0 0 0,0 0 0,0 0 0,0 0 0,0 2 0,0-2 0,0 0 0,0 0 0,0 0 0,0 0 0,0 0 0,0 0 0,1 0 0,-1 0 0,0 0 0,0 0 0,0 0 0,0 0 0,0 0 0,2 0 0,-2 0 0,0 1 0,0-1 0,0 0 0,1 0 0,-1 0 0,0 0 0,0 0 0,0 0 0,1 0 0,-1 0 0,0 0 0,0 0 0,0 0 0,1 0 0,-1 0 0,0 0 0,0 0 0,1 0 0,-40 25 0,-165 77 0,-155 50-103,-136 34-308,-112 21 178,-839 212-435,-23-72 685,784-209-17,97-31-321,124-30-966,132-27 932,280-43 362,-241 26 229,290-33-168,-6 0 177,2 0-1,-2 0 0,1 0 1,-13-2-1,20 2-201,0 0 0,0 0 1,0 0-1,-1 0 0,0-1 0,1 1 0,0-2 0,0 2 0,0-1 1,0-1-1,0 2 0,0-1 0,0 1 0,0 0 0,0-1 1,1 1-1,-1 0 0,0-1 0,1 0 0,-1 0 0,0 0 1,1 0-1,-1-1 0,1 1 0,0 0 0,-1 0 0,1 1 1,0-1-1,-1 0 0,1 0 0,0 0 0,0-1 0,0 2 0,0-3 1,1 0-1,1-1 354,0-4 0,0 3 1,1-1-1,0 2 0,0-3 0,1 2 1,8-10-1,13-14-66,2 0 0,41-35 0,82-55-529,-149 119 198,263-191 41,87-41 125,73-28-705,915-507-2455,64 93 1789,-1148 573 946,-218 87 259,77-18 0,-112 31 4,0 0 0,0 1 0,2-1 0,-2 1 0,1 0 1,-1 0-1,1 0 0,0 0 0,-1 0 0,6 2 0,-7-2 5,-1 0 0,1 1-1,-1-1 1,1 0 0,-1 1 0,0-1-1,0 1 1,0-1 0,0 0 0,1 0 0,-1 0-1,0 1 1,1-1 0,-1 2 0,0-2-1,0 1 1,0-1 0,0 1 0,1 0-1,-1-1 1,0 1 0,0-1 0,0 0 0,0 0-1,0 1 1,0-1 0,0 1 0,0-1-1,-1 1 1,1 0 0,0-1 0,0 1-1,0-1 1,-1 0 0,1 1 0,-6 10 171,-2-2 1,1 0-1,-1 0 0,-1 1 1,1-2-1,-3 0 1,-10 9-1,-176 117 181,-111 46-200,-107 32 483,-95 11-822,-961 290-924,-44-109 509,1021-296 593,99-33 0,327-65 0,0-3 0,-73 1 0,126-8 0,-2 0 0,3-1 0,-21-4 0,30 4 0,1-1 0,-2 1 0,1 0 0,1-1 0,0 1 0,0-1 0,-2-1 0,2 1 0,-9-5 0,11 3 0,1 2 0,-1 1 0,0 0 0,0-1 0,1-2 0,-1 3 0,1-1 0,0 0 0,-1-2 0,1 1 0,1 1 0,-1-1 0,-1 2 0,2-3 0,-1-3 0,1 1 0,0-1 0,1 1 0,1-2 0,0 1 0,0 2 0,0-2 0,0 0 0,4-4 0,10-18 0,3 1 0,0 1 0,2 2 0,36-37 0,188-160 49,95-38 147,744-459-4,45 59-74,-809 480-118,-110 70 0,-161 89 0,-39 19 0,-11 7 0,-22 13 0,1 1 0,-42 26 0,-227 135 0,-186 90-370,-162 68-1110,-222 78-603,-1221 430 1,1565-674 1640,158-78 405,321-88 33,-44 5 0,70-10 4,2-1 0,-2 0 0,1 0 0,0-1-1,-13-2 1,22 2 0,-1 1 0,1-1 0,0 1 0,-2 0 0,2 0 0,-1-1 0,1-1 0,0 0 0,0 1 0,0 0 0,-1 0 0,0 0 0,2-2 0,0 3 0,-1-2 0,0 1 0,1-1 0,-1 1 0,1-3 0,-1 3 0,1 0 0,0-1 0,0 0 0,0 0 0,0-1 0,0 1 0,1 1 0,-2-3 0,2 2 0,-1 0 0,1 1 0,0-2 0,0 2 0,0-2 0,0 2 0,1-3 0,-1 2 0,3-3 0,3-13 0,1 0 0,1 1 0,0 0 0,3-1 0,-1 3 0,22-26 0,152-168 283,80-48 847,118-77 28,737-498-1,551-143-885,-1188 737-272,-86 57 14,-99 58 42,-103 58-41,-185 63 33,-1 0 1,0 1-1,0 0 1,0 0-1,0-1 1,1 1 0,-2 1-1,18 1 1,-23-1-34,-2 0 0,1 2 0,0-2 0,0 0 0,-1 1 0,1-1 0,0 1 0,0-1 0,0 0 0,0 0 0,-1 0 0,1 1 0,0 0 0,0 0 0,-1-1 0,1 1 0,-1 0 0,1-1 0,0 1 0,-1 1 0,0-1 0,1 1 0,-1-2 1,0 1-1,1-1 0,-1 1 0,0 3 18,0 0 1,0-2 0,-1 2 0,1-1 0,-1 1 0,0-2-1,0 1 1,-1 2 0,1-3 0,-1 1 0,-1 3-1,-15 21 30,-1-3-1,-2 0 1,-24 23-1,-158 137 106,-93 51 502,-85 45-406,-75 33 118,-221 110-2299,-741 346 1,1004-572 755,94-62 1094,266-114 515,-110 28 0,155-47-393,2 0 0,-3-1-1,1 0 1,0 0 0,0 0 0,-1-1 0,1 0 0,1-1-1,-20-2 1,27 3-19,-1 0 1,0-1-1,1 0 0,-1 0 1,0 0-1,0 1 0,1-1 1,-2 0-1,2-1 0,-1 1 0,1 0 1,0 1-1,-1-1 0,1-2 1,0 1-1,0 1 0,0 0 0,-1-3 1,1 0 54,0 1 1,0-2-1,0 3 0,1-2 1,0 1-1,0-1 1,0-1-1,0 2 1,1 0-1,-1 0 0,3-8 1,6-11-8,2 0 1,0 0-1,2 0 1,31-38-1,159-169 193,115-68 829,91-44-1078,839-566-1344,57 75 1390,-912 600-74,-122 90 0,-253 134 0,0 0 0,26-6 0,-42 14 0,-1 0 0,0-1 0,1 1 0,-1-1 0,1 1 0,0 0 0,-2-2 0,3 2 0,-2 0 0,1 0 0,0 0 0,-1 0 0,1 0 0,-1 0 0,1 2 0,-1-2 0,1 0 0,-1 1 0,1-1 0,-1 1 0,5 0 0,-6 0 0,1 0 0,-1 1 0,0-1 0,1 1 0,-1-1 0,0 1 0,0-2 0,0 1 0,0 1 0,0 0 0,-1 0 0,1-2 0,0 2 0,-1-1 0,1 1 0,-1-2 0,1 1 0,-1 0 0,0 0 0,-1 1 0,1-1 0,-1 2 0,-8 11 0,-1 1 0,-19 17 0,-209 174 0,-174 101-298,-148 87-895,-116 59 695,-202 91-2296,-1766 825 1,2258-1205 2854,338-145 367,0-2 0,-89 21 1,131-38-391,2 1 1,-1-1-1,2 1 0,-3-1 1,2 1-1,-1-1 1,0-1-1,0 1 1,1-1-1,-11-1 0,14 2-5,1-1 0,-1 0 0,1 1 0,-1-1 0,1 0 0,0 0 0,0-1 0,0 1 0,0 0-1,0 0 1,-1 0 0,1 1 0,0-1 0,0-1 0,1 1 0,-1-1 0,0 1 0,1 0-1,-1 0 1,1 0 0,-1 0 0,1 0 0,0-1 0,-1-2 0,2-5 164,1 0 0,0 0 0,0-1 0,2 1-1,-2 0 1,2 1 0,0-1 0,1 1 0,8-11 0,27-41 92,58-61 1,127-123 196,75-47 1460,723-564-997,75 62-924,-684 517-25,-67 58 0,-109 81 0,-174 109 0,-60 27 0,-1-1 0,-1 1 0,1 1 0,0-1 0,0 0 0,0 0 0,1 1 0,-2-1 0,1 1 0,5 0 0,-7 0 0,-1 1 0,1-1 0,-1 0 0,1 1 0,-1-1 0,0 1 0,2-1 0,-2 0 0,1 1 0,-1-1 0,0 0 0,1 1 0,-1-1 0,0 2 0,0-2 0,0 1 0,1-1 0,-1 2 0,0-2 0,0 0 0,0 1 0,0-1 0,0 0 0,0 0 0,0 0 0,0 1 0,0-1 0,0 1 0,0 0 0,-1-1 0,1 1 0,0-1 0,0 1 0,-1-1 0,1 0 0,0 1 0,0-1 0,-1 1 0,1-1 0,-2 2 0,-5 8 0,1 0 0,-2 0 0,-12 11 0,-160 147 0,-119 71-116,-82 44-350,-1290 819 349,1388-941 691,83-67 1719,190-89-2221,-2-1 0,0 0-1,0-1 1,1 0 0,-1 1-1,0-1 1,-25-1 0,35-2-72,1 0 0,-1 0 0,0 0 0,1 0 0,-1 0 0,1-1 0,-1 1 0,1 0 0,-1 0 0,1 0 0,-2-1 0,2 1 0,0-1 0,-1 1 0,1-1 0,0 0 0,0-1 0,0 1 0,0 0 0,0 1 0,0-1 0,0-1 0,0 1 0,0 0 0,0 0 0,1 0 0,-1-1 0,0 1 0,1 0 0,-1 1 0,1-3 0,0 1 0,-1 1 0,1 0 0,0 0 0,0 0 0,0-1 0,0-1 0,2-7 0,-1 0 0,2-1 0,0 3 0,0-4 0,0 3 0,3 0 0,-1 0 0,7-10 0,20-29 0,58-65 0,128-117-406,90-51-1216,324-240 1161,795-506 1,-1126 833 382,-95 80 58,-198 111 20,0-2 0,1 3 0,-1-1 0,14-3 0,-21 6 0,-1-1 0,1 1 0,-1 0 0,1 0 0,-1 0 0,1 0 0,-1 0 0,1 0 0,-1 0 0,1 0 0,-1 0 0,1 0 0,-1 0 0,1 0 0,-1 0 0,1 0 0,1 0 0,-2 0 0,1 0 0,-1 0 0,1 0 0,-1 1 0,1-1 0,-1 0 0,0 0 0,1 1 0,-1-1 0,1 0 0,-1 0 0,1 0 0,-1 0 0,0 2 0,1-2 0,-1 1 0,0-1 0,0 1 0,1-1 0,-1 0 0,0 0 0,0 1 0,0-1 0,1 1 0,-1-1 0,0 1 0,0 0 0,-1 1 0,0 3 0,0-2 0,-1 1 0,1-1 0,-1 0 0,-1 2 0,1-4 0,0 3 0,-4 2 0,-12 15 0,-25 23 0,-203 155 0,-164 85-298,-147 67-894,-2105 1093-1121,2160-1209 945,123-78 946,119-62 102,234-87 410,-1 1 1,-2-2-1,-42 6 0,68-13 3,-1 0-1,1 0 1,-1 0-1,2 0 0,-1 0 1,-1 0-1,0 0 0,1-1 1,0 1-1,-1-1 0,1 0 1,-6-3-1,9 3-58,-1 0-1,0 0 1,0 0 0,0 0 0,0 1-1,0-1 1,0 1 0,0-1-1,0 0 1,0-1 0,1 1 0,-1 1-1,1-2 1,-1 1 0,1 0 0,-1-1-1,1 2 1,0-1 0,-1-2-1,1 0 1,1-4-1,0-1 1,1 1-1,0 0 0,0 0 0,1-1 1,0 1-1,1 0 0,5-9 0,18-24-33,56-64 0,116-111 483,79-60 1450,71-47-1454,561-423-1316,48 46-1025,-491 375 1543,-63 57-961,-87 71 1186,-109 84 996,-201 108-859,0 1 0,1 0 1,0 1-1,-1 0 0,2 0 0,10-4 1,-19 6-31,1 0 0,-1 0 0,1 0-1,0 0 1,-1 0 0,1 0 0,-1 0 0,1 0 0,-1 0 0,1 0 0,-1 0 0,1 0 0,-1 0 0,1 3 0,-1-3 0,1 0 0,-1 0-1,1 1 1,-1-1 0,1 0 0,-1 0 0,1 1 0,-1-1 0,0 0 0,1 0 0,-1 0 0,1 1 0,-1-1 0,0 1 0,0-1 0,1 1 0,-1-1-1,0 0 1,0 0 0,1 1 0,-1-1 0,0 1 0,0-1 0,0 1 0,0-1 0,0 0 0,0 0 0,0 1 0,0-1 0,0 2 0,0-2-1,0 1 1,-5 10 175,0-3-1,-1 2 1,-1-1 0,2 1-1,-2 0 1,-2-1-1,-7 8 1,-173 159 251,-94 61-196,-239 162 1082,-1013 598 0,1505-979-1202,-290 149 42,307-161-165,2-2 0,-2 1 0,0-1 0,-17 4 0,28-7 0,1-1 0,-1 0 0,1 1 0,0-1 0,-2 0 0,1 0 0,0 0 0,1 0 0,-1 0 0,0 0 0,1 0 0,-1-1 0,0 1 0,0-1 0,1 1 0,-2 0 0,2-2 0,-1 2 0,1-2 0,-1 1 0,1 0 0,0 1 0,0-1 0,0 1 0,-1-2 0,1 1 0,0 0 0,0 0 0,0 0 0,0-1 0,0 0 0,-1 2 0,2-1 0,-1-2 0,0 3 0,1-2 0,-1 1 0,1-1 0,0 0 0,-1 1 0,1-10 0,0 4 0,0 0 0,1-3 0,1 3 0,-1-1 0,2-1 0,0 2 0,6-16 0,12-20 0,37-55 0,32-30 356,145-157 1,136-102 450,-336 352-798,338-332 251,-275 267 778,-97 100-1027,0 0 0,0-1 1,-1 0-1,1 1 1,0-1-1,-1 0 0,1 0 1,-1 1-1,1-1 0,-1 0 1,0 0-1,1-1 0,-1 2 1,0-1-1,1 1 0,-1 0 1,0-1-1,0-2 0,0 1 1,-1 2-10,-1 0-1,1 0 1,0 0 0,0 0-1,0 0 1,-1 0 0,1 0-1,0 0 1,0 0 0,0 0 0,0 0-1,-1 0 1,1 0 0,0 1-1,-1-1 1,1 1 0,0-1 0,-1 3-1,-153 69-1,-138 72-499,-109 48-1498,-912 368-1399,1009-446 3376,239-91 18,-73 15 0,128-35-13,-1-2 0,1 2 1,-1-2-1,-1 0 1,3 0-1,-17-1 1,25 0 27,-1-1 0,1 1 0,0 0 0,0-1 0,0 1 0,0-1 0,1 0 0,-1 0 0,0 0 0,0 1 0,1-1 0,-2 0 0,2 0 0,-1 0 0,2 0 0,-2 0 0,1 1 1,0-2-1,0 0 0,0 1 0,0-1 0,0 1 0,0-1 0,0 1 0,0-1 0,0 1 0,1-1 0,-1 1 0,1-1 0,0-1 0,-1 2 0,1-1 0,0 1 0,0 0 0,0-1 0,0 0 0,1 1 0,0-4 0,1-6 153,1 0-1,0 1 1,1 1-1,-1-1 1,3 0-1,8-14 1,49-62 651,-44 61-758,207-257 599,15 8 0,13 10 0,450-362 1,-649 580-195,1 5 1,76-43 0,-129 82-438,0 0 0,0 1 0,0 0 0,1 0-1,-2-2 1,2 3 0,-1-1 0,0-1 0,1 2 0,-1-1-1,2 0 1,4-1 0,-8 2-28,-1 2 0,0-2 0,0 0 0,0 0 0,1 0 0,-1 1 0,0-1 0,1 0-1,-1 0 1,0 1 0,0-1 0,1 0 0,-1 1 0,0-1 0,1 0 0,-1 1 0,0-1 0,0 1 0,0-1 0,0 0 0,1 0 0,-1 0 0,0 1 0,0-1 0,0 2 0,0-2-1,0 0 1,0 1 0,0-1 0,0 0 0,0 0 0,0 1 0,-10 26-34,-5-6 35,1 0 0,-37 36 0,-52 42 0,89-86 0,-207 182-327,-10-8 0,-284 174-1,383-282 878,122-72-492,-2-1-1,-23 8 0,35-14-57,0 0-1,-1 0 1,1 0-1,-1 0 1,1 1-1,0-1 1,-1 0-1,1 0 1,-2 0-1,2 0 1,-1 0-1,1 0 1,-1 0-1,1 0 1,-1 0-1,1 0 1,-1 0-1,1 0 1,0 0-1,0 0 1,0 0-1,-1 0 1,1-1-1,-1 1 1,1 0-1,0 0 1,-1 0-1,1 0 0,-1 0 1,1 0-1,0-1 1,-1 1-1,1-1 1,0-2-1,0 2 0,0 0-1,1-1 1,-1 2 0,1-2 0,-1 1-1,1-3 1,0 3 0,0 0 0,-1 0-1,1 0 1,0-1 0,3-1 0,35-42 1,3 3 0,3 2 0,57-42 0,-100 80 0,229-169-383,69-26-1146,-22 38 847,368-159-1,333-62-110,-722 300 793,-221 69 0,2 2 0,66-7 0,-97 16 0,2-1 0,-3 1 0,2 0 0,1 1 0,12 1 0,-18-1 0,-1-1 0,1 1 0,0 0 0,0 0 0,0 0 0,0 2 0,-1-2 0,0 0 0,0 1 0,0-1 0,0 0 0,5 4 0,-4-1 0,-1 1 0,0 0 0,0-2 0,0 2 0,0 0 0,-1 0 0,0 0 0,0-2 0,1 3 0,-2-2 0,0 2 0,0-1 0,0-1 0,-2 1 0,1-2 0,-2 11 0,-5 15 0,-2 1 0,0-2 0,-29 51 0,-116 159-59,-85 53-179,-71 44 56,-569 470 0,-456 203-93,1312-991 275,53-36 0,61-39 0,219-128 0,203-97-504,197-77-1515,139-43 1184,1328-526-2058,56 142-454,-1705 628 3275,-169 66 989,-321 83-740,2 2 0,-1 2-1,60-5 1,-94 11-112,1 0-1,2 0 1,-2 1 0,0-1-1,0 0 1,1 2 0,-1-1-1,0 1 1,0-2-1,1 2 1,3 3 0,-7-3-20,0 0 1,0-2 0,0 2-1,1-1 1,-1 1-1,0 0 1,-1-1 0,1 2-1,0-1 1,-1 0-1,0 0 1,0 1 0,0-2-1,0 1 1,0 0 0,1 5-1,-1 2 31,-1 1 0,0-2 0,-1 1 0,0 0 0,0 1 0,-2-1 0,1 0 0,-1 0 0,0 0-1,-7 9 1,-16 35-76,-65 92 0,-115 126 381,-66 56 1142,-1220 1182 82,1118-1176-1605,43-54-4,51-60-12,58-59 13,60-57 3,144-94 92,0 2 0,-2-2 1,-26 10-1,45-19-30,-1 0-1,-1 1 1,1 0 0,0-1-1,0 0 1,0 2-1,0-2 1,1 0 0,-1 0-1,0 0 1,-5-2-1,7 2-37,-1 0 0,1-1 0,0 1 0,0 0 0,-1 0 0,1-1-1,0 1 1,-1 0 0,1 0 0,-1 0 0,1-1 0,0 1-1,-1-1 1,1 1 0,0-1 0,-1 1 0,1-1 0,0 1 0,0-1-1,-1 1 1,1-1 0,0 1 0,0 0 0,0 0 0,0-1 0,0 0-1,0 1 1,0-1 0,0 1 0,0-2 0,2-6 22,1 0 0,-1 0 0,3 0 1,-1 2-1,0-4 0,1 4 0,9-12 0,101-116-46,74-48 287,71-42 857,69-37-1043,627-414-1080,68 82 1028,-738 459-139,-78 51-269,-188 77 341,0 0 0,0 0 0,1 1 0,34-4 0,-52 9 18,0 0 0,1-1 0,-1 2 0,0-1 0,0 0 0,1 0 0,-1 1 0,0 0 0,0 0 0,2-1 0,-2 0 0,4 4 0,-5-3 0,-1 0 0,1 0 0,-1 0 0,2 0 0,-2 1 0,0-2 0,0 3 0,0-2 0,0 1 0,0-1 0,0 0 0,0 1 0,0 0 0,-1-2 0,1 2 0,-1-1 0,1 3 0,-1 4 0,0-1 0,0 1 0,-1-1 0,0 0 0,-1 2 0,0-3 0,0 2 0,-1 0 0,-6 7 0,-13 26 0,-58 79 0,-105 110-63,-70 53-190,-69 45 91,-771 607-298,-105-97-356,991-707 660,82-60 156,125-69 15,-1 0 1,0-1 0,0 0 0,1 0-1,-1-1 1,0 1 0,0 0-1,0 0 1,-1 0 0,-3 0-1,7-2-3,0 1-1,-1 0 0,1 0 0,0-1 0,-1 1 1,1 0-1,0 0 0,-1-1 0,1 1 0,0 0 1,0-1-1,0 1 0,-1 0 0,1-1 0,0 1 1,0 0-1,0 0 0,0 0 0,0-1 0,0 1 1,0 0-1,-2 0 0,2 0 0,0-1 0,2 1 1,-2-1-1,0 1 0,0 0 0,0-1 0,0 1 1,0-1-1,0 1 0,0 0 0,0-1 0,1 1 1,-1 0-1,0-1 0,0 1 0,1 0 0,-1-2 1,0 2-1,1-1 0,8-10 339,0-2 0,21-20 1,116-100-10,101-62-186,98-53 468,99-45-895,1094-605-1883,92 125 572,-1328 654 1211,-243 97 267,79-18 1,-129 38 94,2 0 0,0-1 0,15 2 0,-24 1 33,1 0-1,-1 0 0,0 0 0,0 0 1,-1 0-1,1 0 0,1 0 0,0 1 1,-1-1-1,0 2 0,0-1 1,0 0-1,0 0 0,3 1 0,-4 0 6,0-1 0,0 0 0,0-1 0,1 2 0,-2-1 0,1 0 0,0 0 0,-1-1 0,1 1 0,-1 0 0,1 3 0,-1-3 1,0 0-1,0 0 0,0 1 0,0-1 0,0 0 0,0 0 0,0 1 0,0 0 0,-1 5 92,-1 0 1,-1 1-1,1-1 1,-1-1-1,-5 10 1,-15 20-11,-2 1 1,-53 55-1,-178 159 20,-139 84 390,-132 72-839,-743 489-1967,-49-47 2324,791-530 14,116-79 158,120-85-157,113-70-53,130-73 0,48-12 0,1 2 0,-1-2 0,0 0 0,-1 0 0,1 0 0,0 1 0,0-1 0,0 0 0,0 0 0,0 0 0,0-1 0,0 1 0,0 0 0,0 0 0,0 0 0,0-2 0,0 2 0,0-1 0,0 1 0,-1 0 0,1 0 0,1 0 0,0-1 0,-1 0 0,1 0 0,0-1 0,0 1 0,0 1 0,0-1 0,0 1 0,0-1 0,0 0 0,0 0 0,0 0 0,0 1 0,0 0 0,1-1 0,-1 0 0,0 0 0,1 1 0,-1-2 0,1 0 0,0 1 0,26-34 0,99-79 0,96-54 179,102-47 538,91-34-186,725-374 1310,37 65-1926,-886 437 85,-90 49 0,-187 67 0,-1 2 0,1-1 0,1-1 0,-2 3 0,2 0 0,20-1 0,-34 3 0,1 0 0,-1 0 0,0 0 0,1 0 0,-1 0 0,0 1 0,1-1 0,-1 1 0,0-1 0,0 1 0,0-1 0,0 1 0,0 0 0,1-1 0,0 0 0,-1 1 0,0-1 0,0 1 0,1 4 0,-1-4 0,0 1 0,0-1 0,-1 0 0,1 0 0,-1 1 0,1 1 0,-1-2 0,0 1 0,0-1 0,1 2 0,-2-2 0,1 2 0,0-1 0,-1 2 0,-4 10 0,0 2 0,-2-4 0,1 2 0,-2 1 0,-1-2 0,-15 19 0,-142 155 0,-92 59-127,-78 48-380,-1543 1106 348,1652-1256 159,82-62 0,105-62 0,34-20 0,8-5 0,55-37 0,111-71 0,93-58 82,98-53 246,89-42-299,2086-1005-316,-2194 1136 220,-102 50 51,-224 81 16,2-1 0,-3 0 0,3 3 0,-1 0 0,0-1 0,0 2 0,19 0 0,-33 1 0,1 0 0,0 1 0,-1-1 0,1 0 0,-1 0 0,1 0 0,-1 1 0,1-1 0,0 1 0,0 0 0,-1 0 0,0 0 0,1-1 0,-1 1 0,0 0 0,0 0 0,0-1 0,-1 2 0,3 0 0,-2 0 0,0 1 0,-1-2 0,1 0 0,0 3 0,-1-3 0,0 1 0,1 1 0,-1-3 0,0 2 0,0 3 0,0-4 0,-1 1 0,1 0 0,-1 2 0,-5 15 0,-1-2 0,-2-1 0,0 1 0,-1-1 0,-21 27 0,-152 163 0,-100 56-110,-83 37-329,-519 332 271,-38-42 50,534-354-97,69-48-642,82-51 642,78-49 215,148-82 48,-2 2 1,1-2-1,-16 4 0,28-9-34,1 0 1,0 1 0,-1-1-1,1 0 1,0 0-1,-1 0 1,1 0-1,0 0 1,-1 1-1,1-1 1,-1 0-1,1 0 1,0 0-1,-1 0 1,1 0 0,0 0-1,-1 0 1,1 0-1,-2 0 1,2 0-1,0-1 1,-1 1-1,1 0 1,-1 0-1,1 0 1,0 0-1,-1-1 1,1 1-1,0 0 1,-1 0 0,1 0-1,0-1 1,0 1-1,-1 0 1,1 0-1,0 0 1,0 0-1,-1-1 1,1 1-1,0 0 1,0 0-1,-1 0 1,2-3 109,0 0 0,0 0 0,0 1 0,1-1 0,-1 1 0,2-1 1,-2 0-1,1 3 0,0-2 0,3-4 0,29-27 94,38-31 0,133-96-218,98-54 171,95-51 513,108-44-982,925-464-2157,66 116 2534,-1122 520-211,-117 60 99,-240 74 33,-1-3 0,2 2 0,-2 2 0,1 1 0,0-1 0,32 2 0,-47 0 0,0 0 0,-1 0 0,0 1 0,1 0 0,0-1 0,-1 1 0,2-1 0,-2 1 0,1-1 0,-1 1 0,1 1 0,-1-1 0,0 1 0,1-1 0,-1 2 0,0-2 0,0 0 0,0 1 0,-1 0 0,1-1 0,0 1 0,-1 1 0,1-3 0,-1 2 0,0 3 0,0-4 0,0 2 0,0-2 0,1 1 0,-1 4 0,-1 6 0,0-1 0,0 0 0,-3 1 0,1-1 0,0 1 0,-1-1 0,-1 0 0,0-1 0,-7 12 0,-100 175 0,-68 68 76,-60 56 230,-712 747 1084,-127-91-1492,820-772-703,65-64 604,157-117 201,-55 30 0,86-52 79,-2 0-1,3 1 1,-2-1-1,0 1 0,-1-1 1,1-1-1,-11 2 1,16-3-56,1 0 0,-1 0 1,0 0-1,0 0 0,1 0 0,-1 0 1,0 0-1,0 0 0,1 0 1,-1-1-1,0 1 0,1 0 1,-1 0-1,0-1 0,1 1 1,-1-1-1,1 1 0,-1 0 0,-1 0 1,2 0-1,-1-1 0,1 1 1,-1-1-1,0-2 0,1 3 16,-1-2 0,1 0 0,-1 0 0,1 1-1,0 0 1,0-1 0,0 1 0,0 0 0,0-1 0,0 1-1,1-2 1,-1 1 0,0 2 0,2-4 0,4-10 38,0 2 1,0-1-1,2 0 1,13-17-1,46-51-134,-42 54 85,245-251 1388,30 15-600,589-411-1229,-603 491 428,413-199 0,-561 317-15,170-59 0,-292 117 0,13-2 0,54-13 0,-77 20 0,0 2 0,2-2 0,-1 1 0,-2 1 0,2 0 0,0 0 0,0 0 0,-1 0 0,1 1 0,-1 1 0,1-1 0,0 1 0,10 3 0,-13-4 16,-1 1 1,1 1 0,-1-1-1,1 1 1,0-1 0,-2 1-1,1-1 1,0 1 0,-1-1-1,1 3 1,-1-1 0,0-2-1,1 1 1,-1 1-1,0-1 1,-1 0 0,0 1-1,2 6 1,0 4 120,-2 0 1,0-1-1,-1 0 0,-1 18 1,-2 10-98,-4 1 1,-2-3-1,-1 1 0,-24 53 1,-90 154 190,59-142 81,-5-3-1,-6-2 1,-139 141 0,98-129-341,-7-3 1,-188 128-1,262-201 29,-3-3 0,-74 37 0,123-68 0,-3-1 0,2 2 0,0 0 0,-1-1 0,0 0 0,1-1 0,-13 1 0,18-2 0,-1 0 0,1 0 0,-1 0 0,1 0 0,-1 0 0,1-1 0,-1 1 0,1 0 0,0 0 0,-1 0 0,1 0 0,-1 0 0,1 0 0,0 0 0,-1 0 0,1-1 0,-1 1 0,1 0 0,0-1 0,-1 1 0,1 0 0,0 0 0,0 0 0,-1-1 0,1 1 0,0 0 0,0-1 0,0 1 0,-1-1 0,1 1 0,0-1 0,0 1 0,0 0 0,0-3 0,0 3 0,0-1 0,0-1 0,1-1 0,0-2 0,0 4 0,0-2 0,0 0 0,0-1 0,1 2 0,3-7 0,14-16 0,1 0 0,34-32 0,134-114 0,100-56-388,94-43-1162,85-31 459,374-184-2299,470-180 3261,-912 481 129,-103 61 0,-253 107 0,1 0 0,62-11 0,-96 25 0,-1 1 0,0-1 0,0 1 0,11 1 0,-17 0 0,0 0 0,0 0 0,0 1 0,0-1 0,-1 2 0,1-2 0,0 1 0,-1 0 0,1 0 0,-2-1 0,2 1 0,3 3 0,-4-2 0,-1 0 0,1-1 0,-1 0 0,0 0 0,0 1 0,1-1 0,-1 0 0,-1 1 0,1 0 0,0 0 0,1-1 0,-2 1 0,1 0 0,-1-1 0,1 1 0,-1 2 0,0 3 0,0-3 0,-1 2 0,1 1 0,-1-1 0,-2-2 0,-1 11 0,-10 17 0,0-4 0,-4 3 0,-20 27 0,-124 154 136,-59 46 407,-116 101-273,-17-14 0,-18-12 0,-16-16 0,-439 276 0,549-420-1236,57-50 724,192-110 242,1 3 0,0-6 0,-36 13 0,60-22 10,1 0 0,0-1 0,2 1 1,-2-1-1,0 0 0,0 0 0,-1 1 0,1-1 0,0 0 0,0-1 0,0 1 0,0 0 1,0 0-1,-4-1 0,6 1 4,0-1 0,0 0 0,0 1 0,0-2 0,1 1 0,-1 0 0,0 0 0,1 1 0,-1-1 0,1 1 0,-1-1 0,1 0 0,-1 0 0,1 1 0,-1 0 0,1-1 0,0 0 0,0 0 0,-1 0 0,1 0 1,0 0-1,0-1 0,0 1 0,0-1 0,0 1 0,1 1 0,1-10 127,1 1-1,1 0 1,0 1 0,0 0 0,1 0-1,12-16 1,18-19 11,58-56-1,112-85 33,698-522 147,88 89-945,-734 488-106,-56 41 540,-173 77 180,0 2 0,-1 0 0,34-4 0,-55 11 36,0 1 1,-2 1-1,1-2 1,1 2 0,0-1-1,-1 2 1,1-1-1,-2 0 1,2 2-1,-1-1 1,1 1-1,-1-2 1,9 5-1,-12-4 6,1 1-1,0 0 0,0-1 1,-1 1-1,1 2 0,-1-3 0,0 2 1,0-1-1,0 0 0,-1 1 1,1-1-1,-2 2 0,2-3 1,0 2-1,-1 0 0,0 0 0,0-1 1,-1 1-1,1 1 0,-1-1 1,0-1-1,0 5 0,-1 8 11,0 1 1,-1-1-1,-2 0 0,2-1 0,-2 2 0,-12 22 1,-54 94-127,-18 9 370,-149 175 0,-139 113 156,-2-42-569,-30-38 141,375-324-24,-39 21 0,70-45-4,0 2 1,0-2 0,0 0-1,0 0 1,0 1 0,-1-1 0,0-1-1,1 1 1,-1 0 0,0 0-1,1-1 1,-1 0 0,1 1-1,-2-1 1,1 0 0,-2 0-1,4 0 6,1 0 0,0-1 0,-1 1 0,1 0 0,0 0 0,0 0 0,0 0-1,-1-1 1,1 1 0,0-1 0,0 1 0,0-1 0,0 1 0,0 0 0,-1 0-1,1 0 1,0-1 0,0 1 0,0-1 0,0 1 0,0-1 0,1 1 0,-1 0-1,0-1 1,0 1 0,0-1 0,0 1 0,0 0 0,1-1 0,14-24 222,26-17 142,1 3-1,64-49 0,-77 63-336,381-271 311,24 23 1,-232 156-341,-56 43 0,-141 72 0,0-1 0,-1 1 0,2-1 0,0 2 0,-1-1 0,1 0 0,1 1 0,6-1 0,-12 2 0,-1 0 0,0 0 0,0 0 0,0 0 0,0 0 0,1 2 0,-1-2 0,0 0 0,0 0 0,0 0 0,0 0 0,0 0 0,0 1 0,0-1 0,0 0 0,0 0 0,0 1 0,0-1 0,0 0 0,0 1 0,0-1 0,0 0 0,0 1 0,0-1 0,0 0 0,0 0 0,0 1 0,-1-1 0,1 0 0,0 0 0,0 0 0,0 0 0,0 0 0,-1 0 0,1 0 0,0 1 0,0-1 0,0 0 0,-1 0 0,1 0 0,0 1 0,0-1 0,-1 0 0,1 0 0,-30 23 0,-97 51 0,-18-2-216,-6-4-1,0-8 1,-4-5-1,-5-6 0,0-4 1,-303 45-1,260-65 279,-1-7 0,-224-3-1,380-16 40,0-1-1,2-4 0,-1 1 0,-1-1 0,-49-16 1,79 17-72,1-1-1,0-2 1,1 2 0,-1-2 0,3 0 0,-2-1 0,-12-10 0,18 11-21,1 0 1,0-1-1,1 1 1,-1-1-1,2 0 0,1 0 1,0-1-1,-1 0 1,2 1-1,-7-22 0,6 10 66,1 1-1,1-3 0,1 1 0,1 1 1,1 0-1,2-1 0,2 1 0,-1-2 1,2 2-1,10-27 0,3-3 129,4 0-1,4 1 1,33-54-1,86-108-541,-19 54-837,199-191-1,199-109-340,638-343 1120,-879 632 398,-71 45 0,-192 113 0,1 1 0,2-1 0,37-12 0,-58 23 0,-1 0 0,1-1 0,-1 1 0,1 0 0,0 0 0,-1 0 0,1 0 0,-1 0 0,1 0 0,0 0 0,-1 0 0,1 0 0,-1 0 0,1 0 0,0 0 0,-1 0 0,1 0 0,-1 0 0,1 0 0,0 0 0,-1 0 0,1 0 0,-1 0 0,1 1 0,-1-1 0,2 0 0,-2 1 0,0-1 0,0 0 0,1 1 0,-1-1 0,1 0 0,-1 1 0,1 0 0,-2 0 0,1 1 0,0 0 0,0-1 0,0 0 0,-1 1 0,1 1 0,-1-2 0,1-1 0,0 3 0,-2-2 0,1 0 0,0 0 0,-1 3 0,-17 17 0,0 2 0,-45 35 0,-153 114 0,-110 63-209,-92 42-630,-1065 557-804,1061-636 628,-757 254 1,842-354 604,271-81 277,-103 16-1,157-31 159,-1-1 0,0 1 0,1-2-1,-2 0 1,1-1 0,-26-3 0,37 3 24,0-1-1,0 1 1,0 0 0,0 1 0,0-1 0,-1-1 0,1 0 0,1 0 0,0 1 0,0-2-1,-1 2 1,1 0 0,0-1 0,-2 0 0,2-2 0,1 2 0,-1 0 0,0 0-1,1-1 1,-1 0 0,1 1 0,0 1 0,0-3 0,0 1 0,0 0 0,1 1 0,-1-1-1,1 0 1,0 0 0,0-1 0,0 3 0,1-6 0,2-10 4,0-1 0,2 1 0,1 0 0,1 0 0,-1 0 0,15-19 0,120-178-53,96-80 139,87-72 420,69-48-673,1008-882-1154,-423 508 500,61 71-97,-844 603 605,-169 99 369,2 0 1,39-12-1,-64 24 6,1 2 0,1-1 0,-1 2 0,0-1 0,1 1 0,-1 0 0,4 0 0,-7 0-84,0 0-1,0 0 1,0 0 0,0 0 0,0 0-1,0 0 1,0 0 0,0 0 0,0 1-1,0-1 1,0 0 0,0 0 0,-1 1-1,1-1 1,1 1 0,-1-1 0,0 1-1,-1 2 1,1-3 0,1 2 0,-1 1 43,0-1-1,-1 2 1,1-1 0,0 0 0,-1-1 0,0 3 0,0-3 0,0 1 0,0 1 0,-1-1 0,1 0 0,-1 0 0,0 0 0,-3 6 0,-7 19 691,0 0 0,-30 46-1,-56 64 472,-90 85-1137,-92 56 299,-92 47-862,-83 28-1791,-100 36 210,-19-20-1,-1027 498 1,1174-672 1885,98-65 964,277-113-589,-1-2-1,-69 14 1,110-26-66,1-3 1,-2 1-1,2-1 1,-1-1 0,0 0-1,0 0 1,1 0-1,-2-1 1,-11-2-1,19 0-97,1 2 0,-1-1 0,0 1 0,0 0-1,2-1 1,-1 1 0,0-1 0,0-1 0,0 2-1,0-1 1,0-2 0,1 2 0,-1-1 0,1 1-1,0-1 1,0 1 0,0-2 0,2 2 0,-2-1-1,0 0 1,1 0 0,0 0 0,0-1-1,0 1 1,0-1 0,1 2 0,0-5 0,0-9 368,1-1 1,0 1-1,2 0 0,1 1 1,-1-1-1,13-24 1,12-22-53,41-69 0,94-124-128,66-71 722,63-63-1356,1250-1453-6537,-1140 1409 6607,-39 64-972,-67 89 1090,-82 92 679,-175 156-212,63-40-1,-97 70-151,1-3 0,1 1 0,-2 1 0,1 3-1,10-6 1,-15 6-83,0-1-1,0 1 0,0 0 0,0 0 0,0 0 0,-1-1 0,0 1 0,1 0 1,0 0-1,0 0 0,1 0 0,-1 0 0,0 1 0,0-1 0,0 0 1,0 0-1,-1 1 0,1-1 0,0 0 0,0 0 0,0 0 0,-1 1 1,1-1-1,0 1 0,1 0 0,-1 2 8,0-3 1,-1 0-1,1 2 1,0 0-1,-1-1 1,1 1 0,-1 0-1,0 0 1,0-1-1,2 0 1,-2 1-1,0 0 1,0-2-1,-2 5 1,-7 37 167,-53 101-201,-50 59 472,-89 122 1230,-419 500 1,418-596-2085,-12-9-1,-10-8 0,-455 333 1,268-269-370,-666 340-1,831-497 682,69-46 746,164-66-603,0-3 0,-1 1 0,1-1 0,-1-1-1,0-2 1,-19 4 0,30-4-19,0 1 0,0-1 1,1-1-1,-1 1 0,0 0 1,0-1-1,0 1 0,1-2 0,-2 1 1,1 1-1,1 0 0,-1 0 1,2-1-1,-2-1 0,1 0 0,0 1 1,-1-1-1,0 0 0,1 1 1,0 1-1,0-2 0,1-1 0,-1 0 1,0 1-1,-1-2 0,1-1 17,-1 1 1,2-3-1,1 2 0,-1 0 0,0 0 1,1-1-1,0 2 0,0-2 0,0 1 1,1 0-1,2-10 0,5-9 490,1-1 0,2 1 0,21-35 0,97-136 0,68-64-702,76-67-425,82-65-275,77-54-1960,683-600 2044,88 87 782,-893 745-160,-87 78 102,-203 124 34,0 0 0,1 2 0,0 0 0,37-10 0,-54 18 0,-2 0 0,1 1 0,0-1 0,0 1 0,0 0 0,0 0 0,0 0 0,0 0 0,0 0 0,0 1 0,4 0 0,-5 0 0,-1-1 0,1 1 0,0-1 0,-1 0 0,0 1 0,0-1 0,0 1 0,0 0 0,0 0 0,0 1 0,0-1 0,-1 0 0,1 1 0,0-2 0,-1 1 0,1-1 0,0 2 0,-1-2 0,1 1 0,0 3 0,0 5 0,-1 0 0,0 1 0,0-1 0,-1 1 0,0-2 0,-1 2 0,0-2 0,0 2 0,-1-2 0,-6 10 0,-20 48 0,-47 70 0,-111 150-74,-84 69-222,-85 62 182,-78 38-48,-68 15-462,-73 2-1709,-72 6 1276,-442 222-1207,-51-60 1282,470-303 823,98-77 223,125-77 175,125-64 655,109-51-165,101-39 1295,89-29-1487,23 0-522,0 0 1,0 0-1,0 0 0,-1 0 1,1 0-1,0 0 1,0 0-1,0 0 1,0 0-1,-1 0 0,1-1 1,0 1-1,0 0 1,0 0-1,0 0 0,0 0 1,-1 0-1,1 0 1,0 0-1,0 0 1,0-1-1,0 1 0,0 0 1,0 0-1,0 0 1,0-1-1,0 1 1,0 0-1,0 0 0,0-2 1,0 2-1,0 0 1,0 0-1,0-1 1,0 1-1,0 0 0,1 0 1,-1 0-1,0-1 1,0 1-1,0 0 1,0 0-1,0 0 0,1 0 1,-1-1-1,0 1 1,8-6 589,1-3 0,0 2 0,-2 2 0,16-10 0,112-67 151,74-38-756,67-26 381,257-120 570,789-283 0,-1053 460-671,-78 36 839,-172 48-1063,-1 1 0,2 1 0,-2 2 0,26-1 0,-40 2-56,-1 0 0,0 1 0,0-1 0,2 1 0,-2-1 0,0 1 0,1-1 0,-1 0 0,5 3 0,-7-2 0,0 0 0,0-1 0,0 2 0,-1-2 0,1 2 0,0-1 0,0 0 0,0 0 0,0-1 0,0 1 0,0 0 0,-1 0 0,1 0 0,0 1 0,-1-2 0,1 2 0,-1 1 0,1 0 0,-1 2 0,-1-1 0,1 0 0,-1 2 0,1-3 0,-1 1 0,-1 0 0,1 0 0,-1 1 0,0-1 0,1-1 0,-7 8 0,-10 17 0,-2-2 0,-34 35 0,-126 105 0,-89 39-62,-77 24-187,-268 136-1942,-1220 545 0,1601-811 1960,89-38 231,90-41 120,54-20-109,-1 0 1,1 1 0,0-1-1,0 0 1,-1 0-1,1 0 1,0 0 0,0 0-1,-1 0 1,1 1-1,0-1 1,0 0 0,0 0-1,0 0 1,0 0-1,0 0 1,-1 0 0,1 0-1,0 0 1,-1 0-1,1 0 1,0 0 0,0 0-1,-2-1 1,2 1-1,0 0 1,0 0 0,-1 0-1,1 0 1,0 0-1,0 0 1,-1-1 0,1 1-1,0 0 1,0 0-1,0 0 1,-1-1 0,1 1-1,0 0 1,0 0-1,0 0 1,15-18 1203,166-110-839,-156 110-387,912-538 2774,-734 448-2753,5 8-1,393-134 1,-557 219-10,0 2 0,1 1 0,86-13 0,-127 25 12,0 0-1,1 0 1,-2-1-1,2 1 1,-1 1 0,0-1-1,0 0 1,1 0-1,-1 2 1,4 0-1,-6-1 9,-1 0 0,0 0 0,0 0 0,0 0 0,0-1 0,-1 1-1,2 0 1,-1-1 0,0 3 0,-1-1 0,1-2 0,-1 1 0,1-1 0,-1 2-1,1-1 1,-1 0 0,0 0 0,1-1 0,-1 2 0,0 0 0,0-1 0,0 0-1,0 0 1,-1 0 0,1 2 0,0-3 0,0 0 0,-1 3 0,1-2 0,-1 0 0,1 0-1,-2 1 1,-5 12 112,2-3 0,-2 2-1,-2 0 1,-12 17 0,-53 52 885,-156 134-780,-22-12-1118,234-189 799,-214 164 14,-7-10-1,-308 166 0,524-325 69,6 1 0,-1-2 0,1 2 0,-23 18 0,37-23 0,13-8 0,104-35 537,-39 12-44,726-194-1544,14 59 507,-762 150 508,-2 1-3,3-1 0,-3 4-1,66-1 1,-113 7 39,0 0 0,1 0 0,-1 0 0,0 1 0,0-1 0,-1 0 0,1 0 0,0 2 0,0 1 0,-1-2 0,1 0 0,-1 1 0,2-1 0,2 4 0,-6-4 0,0 0 0,0 0 0,0 0 0,0 0 0,-1 1 0,1-1 0,0-1 0,-1 1 0,1 1 0,-1-1 0,0 0 0,1 0 0,-1 0 0,0 1 0,0-1 0,0 0 0,0 5 0,-1-3 0,1 0 0,-1 0 0,0 0 0,0-1 0,0 2 0,-3 5 0,-5 6 0,-3 1 0,0-3 0,1 0 0,-28 27 0,-74 53 0,103-85 0,-1423 982 609,1392-965-609,60-35 0,38-20 0,102-44 0,101-34-261,101-28-783,991-265 783,-948 298 261,-69 27 1,-80 30 1,-207 39-1,79-4-1,-117 10 0,2 1 0,-3 1 0,3-1 0,-2 2 0,0 0 0,19 4 0,-27-6 0,2 1 0,-1 0 0,-1 0 0,1 1 0,-1 0 0,1-1 0,-1 0 0,0 0 0,2 2 0,-2-2 0,0 2 0,0-2 0,-1 1 0,0 0 0,1 1 0,-1 0 0,0-2 0,1 1 0,-1 0 0,0 1 0,0 0 0,-1 0 0,1-1 0,1 1 0,-2-1 0,0 3 0,0 6 0,-2-2 0,1 1 0,-1-1 0,0-1 0,-1 2 0,0 0 0,1-1 0,-12 16 0,-50 73 0,62-95 0,-79 103 289,-5-4 0,-4-4 0,-142 120 0,51-70 289,-231 142 0,373-264-578,63-41 35,-1 0 1,44-21-1,40-12 214,219-71 0,136-6-1644,671-75 1109,-1094 196 286,-2-1 0,1 0 0,-1 2 0,1 2 0,40 3 0,-75-2 0,0 1 0,1-1 0,-1 0 0,0 0 0,0 1 0,0 0 0,0 1 0,0 0 0,1-1 0,-3 0 0,2 0 0,-1 1 0,1-2 0,-1 1 0,3 4 0,-2-3 0,-2 1 0,0-2 0,0 0 0,0 0 0,0 1 0,-1 0 0,1 1 0,0-2 0,-1 0 0,1 0 0,-1 2 0,0-1 0,0 0 0,0 0 0,0-1 0,-1 5 0,-1 4 0,-1-3 0,-2 4 0,1-3 0,-1 2 0,0-3 0,-12 20 0,-20 19 356,-88 85-1,-62 36 585,138-126-879,-249 201-61,234-190 0,62-50 0,1-2 0,-1 1 0,0 2 0,2-1 0,-2-1 0,1 1 0,-1 0 0,1 0 0,0 1 0,-1-2 0,1 0 0,0 1 0,0 3 0,1-5 0,0 2 0,0-2 0,0 0 0,0 0 0,0 0 0,1 0 0,-1 0 0,0 1 0,0-1 0,1 0 0,-1 0 0,0 1 0,0-1 0,1 0 0,-1 0 0,0 0 0,2 1 0,-2-1 0,0 0 0,1 0 0,-1 0 0,0 0 0,1 0 0,-1 0 0,0 0 0,1 0 0,-1 0 0,0 0 0,1 0 0,-1 0 0,26-3 0,110-32 0,-22 3 0,209-40-765,2 13-1,447-35 1,675 44-1647,-1399 50 2357,188 3 34,-228-3 31,49 7 522,-54-7-475,0 1 0,1-1 0,-1 0 0,0 2-1,-1-1 1,1 0 0,0 0 0,-1 0 0,1 1 0,-1-1 0,1 1-1,-1-1 1,0 0 0,3 2 0,-5-2-35,1 0 1,-1 1 0,0-1-1,1-1 1,-1 1-1,0-1 1,1 1 0,-1 0-1,0 0 1,0 0-1,0 0 1,0-1-1,0 1 1,0 0 0,0 0-1,0 0 1,0-1-1,0 1 1,-1 0 0,1-1-1,0 1 1,-1 0-1,1 0 1,0 1-1,-1-2 1,1 0 0,-1 1-1,0-1 1,1 1-1,-2 0 1,-4 5 238,0 0 0,-1 0 0,0-1-1,-1 0 1,1 1 0,-11 4 0,-61 26 113,75-36-371,-63 29 119,-1-5-1,-4-3 1,-111 22-1,-233 13-980,252-46 570,1-4-1,-1-8 1,0-6 0,-259-39 0,211 7 128,1-5 1,-398-137 0,496 140-2,-114-57-1,209 90 183,0-1-1,1 1 0,0-2 0,0 0 0,2-2 0,-15-14 1,23 21 51,1-1 1,1 0 0,0-2 0,-1 3 0,3-3-1,-1 1 1,0 2 0,1-4 0,1 3-1,-2-2 1,2 0 0,1 0 0,0 2 0,0-13-1,3-4 40,0 2 0,3-1 0,-1 0 0,2-1 0,0 2 0,3 0 0,16-31 0,101-146 724,-52 90-658,-74 109-177,7-12 0,0 2 0,0 0 0,-2 0 0,0-2 0,-1 0 0,6-20 0,-10 29 0,0 0 0,0 1 0,0 1 0,0 0 0,0-1 0,0 1 0,-1-2 0,1 1 0,-1 0 0,0 1 0,0-1 0,1 0 0,-1 0 0,0 0 0,-2 0 0,2 2 0,0-1 0,-1-1 0,1 1 0,-2-3 0,0 2 0,-1 0 0,-1 1 0,1 0 0,0-1 0,0 0 0,-1 1 0,0 0 0,2 0 0,-2 0 0,1 0 0,-1 1 0,0 0 0,-7 0 0,-26 2 0,-1 1 0,-50 10 0,-181 39 0,-98 33-581,-84 16-1742,-73 16 1156,-1761 314-4453,-16-88 3314,1963-294 2763,274-41-441,-314 40 2052,356-46-1907,-1 0 203,-38 0 0,57-2-179,0 0-1,1 0 0,-1-1 0,0 1 1,0 0-1,1-1 0,1 0 1,-2 0-1,0 0 0,1-1 0,0 0 1,0-1-1,-7-4 0,9 7-113,1-2-1,-1 0 1,0 1-1,1-1 1,0 0-1,-1-1 1,1 1 0,0 0-1,0 1 1,0-1-1,-1-2 1,2 3-1,-1-2 1,1 1-1,0 0 1,-1-1-1,1 2 1,0-2-1,1 1 1,-1 1-1,1-7 1,3-1 288,-1-2 0,0 4 0,1-3 0,6-10 0,9-7-66,-1-1-1,3 1 1,2 1-1,31-31 1,118-93 768,-104 95-945,221-190-116,-237 198 0,-51 46 0,0-1 0,0 1 0,0 0 0,0 1 0,-1-1 0,1 1 0,1-1 0,-2 0 0,1-1 0,0 1 0,-1 1 0,0-1 0,1 0 0,-1 0 0,1 0 0,-1-1 0,0 2 0,0 0 0,0-1 0,0-2 0,0 2 0,0 0 0,0 0 0,0 0 0,0 0 0,-1 0 0,1 0 0,0 0 0,-1 1 0,0-3 0,-2 2 0,1 0 0,-1 0 0,1 0 0,0 0 0,0-1 0,0 2 0,-1-1 0,0 0 0,0 1 0,0 0 0,1 0 0,-1 0 0,1 0 0,-5 0 0,-45 4 0,0 0 0,-68 13 0,86-12 0,-361 61-294,-557 81-793,-125-64 1087,1042-81 0,0 1 0,-1-2 0,1-1 0,1-1 0,-71-11 0,102 11 0,-1 0 0,1 0 0,-1 0 0,1 1 0,0-1 0,-1 0 0,0-2 0,1 1 0,0 1 0,1-1 0,-1 0 0,0 0 0,1 0 0,-2 0 0,2 0 0,-1-2 0,-2-1 0,3 1 0,1 0 0,0 2 0,0-4 0,0 2 0,0 3 0,1-4 0,0 0 0,0 3 0,0-3 0,0 1 0,1 3 0,0-6 0,0 4 0,2-6 0,4-8 0,1-1 0,0 1 0,1-1 0,21-26 0,62-67 0,65-54-22,126-96-606,440-317 1,365-170-595,-1078 742 1222,0 0 0,-2-1 0,18-14 0,-34 23 0,1 0 0,-2 2 0,3-2 0,-2 1 0,0 0 0,-8 6 0,-158 72 0,-100 44-343,-89 26-1030,-1750 568-151,1858-647 2764,81-31-930,161-37-310,2-2 0,-1-1 0,0 1 0,0-1 0,0-1 0,-20-1 0,30 1-2,0 0 0,1-1-1,-2 1 1,1-1-1,0 1 1,1-1 0,-1 1-1,0 0 1,1-1 0,-1 0-1,1-1 1,-1 1-1,1 0 1,0 0 0,-1 0-1,1 0 1,-1 0 0,1 0-1,0 0 1,0 0-1,0-1 1,0 1 0,1 0-1,-1-1 1,0 1 0,1-2-1,-1 2 1,1-1-1,-1 1 1,1-1 0,0 1-1,0-1 1,0 1 0,0 0-1,0 0 1,0-4-1,2-4 77,0 0-1,1 1 0,0-2 1,2 3-1,5-15 0,71-98 1334,55-52-1055,46-57-197,1222-1638-2036,-1220 1597 1881,-41 63 0,-53 74 0,-85 127-15,0-3 0,0 2 0,-3 1 0,2-3 0,2-8 0,-6 17 17,0 0 0,0 0-1,0-2 1,0 2 0,0 0-1,0-1 1,0 1 0,0 0-1,0 0 1,0-1 0,0 1 0,0 0-1,-1 0 1,1 0 0,0 0-1,0 0 1,0 0 0,0-1-1,0 1 1,-1 0 0,1 0-1,0 0 1,0-1 0,0 1 0,-1 0-1,1 0 1,0 0 0,0 0-1,0 0 1,-1 0 0,1 0-1,0 0 1,0 0 0,-1 0-1,1 0 1,0 0 0,-1 0 0,1 0-1,0 0 1,0 0 0,-1 0-1,1 0 1,0 0 0,0 0-1,-1 0 1,1 0 0,0 0-1,-1 0 1,1 0 0,0 0 0,0 0-1,-1 0 1,-33 19 357,-82 58 1077,-66 48-1077,-1499 942 565,1483-956-924,162-90 0,-64 25 0,95-45 0,-1 0 0,2 2 0,-1-1 0,0-2 0,-1 2 0,2-1 0,-2-1 0,1 0 0,-1 1 0,1-1 0,0 0 0,0 0 0,-8-1 0,11 0 0,0 1 0,0-1 0,0 0 0,0 1 0,0-1 0,0 0 0,1 0 0,0-2 0,0 3 0,-1-1 0,1 0 0,0 0 0,-1-1 0,0-2 0,-1 1 0,0-1 0,2 1 0,-1-1 0,1-1 0,-1 2 0,1-1 0,-1-8 0,1-9 0,1 1 0,1-1 0,1 1 0,8-27 0,48-150 0,53-59-396,387-631-1552,86 31 595,351-321 1353,-814 1052 0,-117 119 0,1 2 0,1 0 0,-2-1 0,1 0 0,1 3 0,1-2 0,-1 1 0,8-4 0,-14 7 0,0 0 0,1 0 0,-1 0 0,0 0 0,1 0 0,-1 0 0,0 0 0,1 0 0,-1 0 0,0 0 0,0 0 0,1 1 0,-1-1 0,0 0 0,1 0 0,-1 0 0,0 0 0,1 1 0,-1-1 0,0 0 0,0 0 0,0 0 0,1 1 0,-1-1 0,0 0 0,0 0 0,0 1 0,1-1 0,-1 0 0,0 0 0,0 0 0,0 0 0,0 1 0,0-1 0,0 0 0,0 1 0,0-1 0,0 0 0,0 1 0,0-1 0,0 0 0,0 1 0,0-1 0,0 0 0,0 1 0,0-1 0,0 1 0,-14 35 0,-4 0 0,-41 56 0,-93 92 108,-31 8 135,-8-6 0,-390 290 0,-514 248 325,731-517-568,346-198 0,1-2 0,-1 1 0,-25 6 0,40-14-3,1 1 0,0-1 1,0 2-1,-1-2 1,1 0-1,-1 0 0,0 0 1,1 0-1,0 0 1,-1 0-1,1 0 1,-2-2-1,3 1 1,-1 1 1,1-1-1,0 1 1,0 0-1,0 0 0,1-1 1,-1 0-1,0 1 1,1 0-1,-1-1 0,0 0 1,1 1-1,-1-1 0,1 0 1,-1 1-1,1-1 1,-1 0-1,1 0 0,-1 0 1,1-1-1,-1-3 40,1 0-1,0 0 0,0 0 1,0 0-1,1-1 1,0 1-1,0 1 0,4-11 1,22-44 403,1 0 0,48-66-1,-60 96-416,440-639-609,47 16-285,-289 377 739,-210 270 131,595-756-1094,-465 598 875,-108 135 219,43-38 0,-64 61 50,-2 2 0,3 0 0,-1-1 0,0 2 1,0-2-1,1 2 0,8-4 0,-13 6-32,0-1 0,1 1-1,-1 0 1,-1 0 0,1 0 0,0 0-1,0 0 1,0 0 0,0 0 0,0 0-1,0 0 1,0 0 0,-1 0 0,1 0-1,0 1 1,0-1 0,0 0 0,0 0-1,-1 0 1,2 0 0,-1 1 4,0 0 0,1 1 0,-1 0 0,-1-2-1,0 1 1,1 0 0,0 2 0,-1-2 0,1-1 0,-1 1 0,0 0 0,1 0 0,-1 2 0,0-3 0,0 1 0,0 2 0,0 6 109,0 0 1,-1-1 0,-1-1 0,1 4-1,-2-6 1,-6 20 0,-30 52 1342,38-75-1443,-79 133 672,-8-1 0,-109 121 0,140-188-703,-135 117 0,189-182 0,0 2 0,0-2 0,-1-1 0,1 1 0,1 0 0,-9 4 0,10-6 0,1 1 0,-1-1 0,0 0 0,0 0 0,0 0 0,0 0 0,0 0 0,1 0 0,-1 0 0,0 0 0,0 0 0,0 0 0,-1 0 0,1 0 0,1 0 0,-1 0 0,0 0 0,0 0 0,0 0 0,0-1 0,-1-1 0,1 0 0,-1-1 0,0 0 0,0 2 0,1-2 0,-1 0 0,0-1 0,0 2 0,1-1 0,0 0 0,0 0 0,1 1 0,-1 0 0,1-3 0,0 3 0,0-8 0,-1-24 12,1-1 0,3 0 0,1 0 0,10-36 0,53-141-310,165-312-931,48 15-359,105-93 1263,-313 509 325,-69 87-8,1 2 0,1 2 1,-1-2-1,0-1 0,1 1 1,8-3-1,-13 7 10,1-1 0,-1 1 0,1 0 0,-1 0 0,1 0 0,-1 0 0,1 0-1,-1 0 1,1 0 0,-1 0 0,1 0 0,-1 0 0,1 0 0,-1 0 0,1 0 0,-1 0 0,1 0-1,-1 0 1,1 0 0,-1 0 0,1 0 0,-1 0 0,2 0 0,-2 0 0,1 0 0,-1 0 0,1 1 0,0 1 11,-1-2 0,1 0 1,0 1-1,-1 1 0,1-1 1,-1 0-1,1-1 0,-1 3 1,0-3-1,0 1 0,1 2 1,-1-3-1,0 1 0,0 1 1,-1 1-1,0 6 138,0-1-1,-1 3 1,0-4-1,-2 3 1,-6 13-1,-27 49 344,36-70-474,-172 252 1118,-27-13-526,172-207-612,-34 37 0,53-62 0,0-1 0,0 0 0,0-1 0,0 0 0,-19 9 0,17-12 0,8-8 0,4 0 0,0-1 0,0 0 0,1 1 0,0 1 0,0 0 0,0-2 0,4-3 0,19-26 0,1-1 0,61-58 0,82-57 0,-160 144 0,483-364-665,-366 291 434,4 3 0,168-72 0,-154 92 169,-122 49 56,-1 1 1,2-2-1,-1 6 1,33-8-1,-48 10 6,0 0 0,0 0 0,-2 0 0,3 0 0,-2 0 0,1 0 0,-1 2 0,1 0 0,-1 0 0,0-1 0,1 1 0,-1 0 0,0-1 0,6 5 0,-9-3 0,0 0 0,0-3 0,-1 4 0,2-2 0,-2 0 0,0 1 0,0 0 0,-1 0 0,1-1 0,-1 0 0,1 2 0,-1-1 0,0 1 0,0-2 0,0 1 0,0 0 0,0 0 0,-1 0 0,0 1 0,0 0 0,0-2 0,0 1 0,-1 0 0,1 0 0,-2 6 0,-2 4 65,0 0 0,-1 0-1,-1 1 1,-16 24 0,-44 51 722,2-17-734,-3-2 0,-5-5 0,-2-1 0,-5-3 0,-99 62 0,126-91-34,49-32-19,10-8 0,29-20 0,120-72-216,6 7 0,304-132 0,-271 147 0,5 8 0,275-64 0,-399 115 216,123-14 0,-192 32 0,0 0 0,-1 0 0,1 1 0,1 0 0,-1 0 0,0 1 0,-2 0 0,3 0 0,-1 0 0,0 0 0,0 1 0,7 4 0,-11-5 0,-1 0 0,1 0 0,0 3 0,-1-3 0,0 2 0,1-1 0,-2 0 0,2 2 0,-1-2 0,-1 1 0,1-2 0,-1 3 0,1-2 0,-1 2 0,0-2 0,0 2 0,-1-2 0,1 2 0,-1-3 0,1 4 0,-1-3 0,0 1 0,0 0 0,-2 6 0,-1 12 135,-2 0 0,-1-1 0,0 0 0,-2 0 0,-1 0 0,-1 0 0,-20 28 0,-64 89-301,-115 124 0,131-168-236,21-23 289,-373 446 36,301-369 77,118-133 0,0-1 0,1 2 0,-1 0 0,-8 21 0,18-35 0,1 0 0,0-1 0,-1 0 0,1 0 0,0 1 0,0 0 0,0 1 0,0-1 0,0 0 0,0-1 0,0 0 0,0 1 0,0 0 0,0 1 0,0-1 0,0 0 0,1-1 0,-1 0 0,0 1 0,1-1 0,-1 1 0,0 0 0,1 1 0,-1-2 0,3 1 0,-2 0 0,1-1 0,-1 1 0,1-1 0,-1 1 0,1-1 0,-1 0 0,0 0 0,1 0 0,-1 0 0,1 0 0,-1 0 0,1 0 0,1 0 0,-2 0 0,1-1 0,-1 1 0,2-1 0,32-11 0,-3 1 0,52-27 0,186-93 0,100-45-551,278-109-2033,976-299-1,-1329 496 2585,-89 34 0,-181 50 0,0-3 0,0 4 0,29-1 0,-52 4-1,1-1 0,1 1 0,0 0 0,-1 0 0,0 1 0,1-1 0,-1 1 0,0-1 0,1 0 0,-2 1 0,1 0 0,0 0 0,0 0 0,0 1 0,0-1 0,1 1 0,-1 1 0,-1-2 0,4 2 0,-6-1 30,2 2 0,0-2 0,-1 1-1,0 2 1,2-3 0,-2 1-1,-1 0 1,1 0 0,0-1 0,-1 2-1,0-1 1,0 0 0,0 1-1,0-2 1,-1 1 0,-1 6-1,-3 10 461,0 0 0,-1 0 0,-17 30 0,-40 59-80,58-98-432,-119 177 797,-166 189 0,-185 153-1784,-580 477 649,1046-996 361,-31 25 0,36-32 0,21-16 0,229-170 0,-24 30-101,1013-626-402,-960 623 850,-52 45 1043,-195 98-1303,1 3 0,0-2-1,47-7 1,-69 18-87,0-1 0,1 1 0,-1 0 0,2-1 0,-3 2 0,1 0 0,2 0 0,-2 2 0,0-1 0,12 2 0,-15-2 0,-1 0 0,0 0 0,-1 1 0,0-1 0,1 0 0,-1 1 0,1 0 0,0-1 0,-1 2 0,1 0 0,-1-3 0,0 2 0,-1 1 0,1-1 0,0 0 0,-1 0 0,1 1 0,-1 1 0,1-2 0,-1 1 0,-1-2 0,1 2 0,-1-1 0,1 2 0,-1 3 0,1 5 0,-1 0 0,-1 0 0,-1 0 0,1-1 0,-2 2 0,-7 17 0,-14 32-35,-52 89 0,-52 63 236,96-163-43,-149 227 747,-11 20-367,182-281-538,-17 37 0,27-38 0,0-15 0,0-1 0,0 0 0,0 1 0,0-1 0,0 0 0,1 1 0,-1-1 0,0 0 0,1 0 0,-1 1 0,1-1 0,-1 0 0,0 0 0,1 0 0,-1 0 0,1 0 0,-1 1 0,1-1 0,-1 0 0,0 0 0,1 0 0,-1 0 0,1 0 0,-1 0 0,1 0 0,-1-1 0,0 1 0,1 0 0,-1 0 0,1 0 0,-1 0 0,1-1 0,13-3 0,-2-3 0,1 0 0,0-1 0,16-11 0,132-89 0,77-54-403,67-38-1211,551-326-708,34 53 1902,-676 376 420,-176 81 0,64-20 0,-96 35-2,-2-1 1,1 1-1,-1 0 1,2 0-1,-1 1 0,-2 0 1,2-1-1,0 1 1,1 0-1,-2 1 0,1-1 1,8 2-1,-12-2 6,0 1-1,0-1 0,0 1 1,0 0-1,0-1 0,0 0 0,0 1 1,0 0-1,0 0 0,0 1 1,0-1-1,-1-1 0,1 0 1,0 1-1,-1 0 0,1 0 1,-1 0-1,2 2 0,-1 1 28,0-2 0,-1 1-1,0 0 1,0 0 0,0 1-1,0-1 1,0-1 0,-1 1 0,-2 3-1,-2 11 250,-2 1-1,-2-1 0,2-1 1,-13 17-1,-86 115 71,-56 51-143,-55 48 624,-371 353-2065,-26-18-311,330-327 1545,56-57 0,93-73 0,108-96 0,24-22 0,8-6 0,15-10 0,0-2 0,28-17 0,148-93 0,88-53-105,1184-665-420,-1136 664 525,-50 41 353,-61 38 1056,-171 77-1232,56-16-1,-97 31-176,-3 3 0,1-1 0,2 0 0,-2 1 0,1 1 0,-1-1 0,1 1 0,1 0 0,12 1 0,-19-1 0,-1 0 0,1 1 0,0 0 0,-1-1 0,1 1 0,-1 0 0,1 0 0,1-1 0,-2 1 0,0 0 0,0 0 0,0 1 0,0 0 0,0-2 0,1 2 0,-1-1 0,1 2 0,0 2 0,-1-5 0,0 4 0,0-1 0,0 2 0,-1-4 0,1 3 0,-1-1 0,0 0 0,0 0 0,0 0 0,-2 6 0,-2 7 0,-2 3 0,1-2 0,-3-1 0,0 1 0,-20 27 0,-121 154 0,-78 56-61,-64 44-184,-528 451-1240,-46-53 92,692-568 1393,127-95 0,38-32 0,10-3 0,68-62 0,136-99 0,141-94-216,140-81-647,107-61 378,828-519-873,48 68 997,-1179 703 287,-242 124 74,81-26 0,-124 45 0,0 3 0,0 0 0,1-1 0,-1 2 0,0-1 0,12 0 0,-17 1 0,1 0 0,-1 0 0,0 0 0,0 0 0,-1 1 0,2-1 0,-1 0 0,0 1 0,0-1 0,1 0 0,-1 0 0,0 0 0,0 1 0,0 0 0,-1-1 0,1 1 0,0-1 0,0 1 0,0 0 0,0-1 0,-1 2 0,1-1 0,1 1 0,-1 3 0,-1 0 0,2-1 0,-2 1 0,0 0 0,-2-1 0,2 2 0,-1-1 0,0 0 0,0-2 0,-1 2 0,0-1 0,0 1 0,-3 6 0,-73 127 0,-372 480 2291,434-597-2355,-278 341 1339,-16-11-1,-405 351 1,-187 24-568,881-707-707,20-18 0,7-3 0,42-30 0,-36 27 0,147-96 0,98-56-186,88-41-559,80-35 235,706-352-1180,41 75 1763,-885 407-73,-230 84 0,81-17 0,-127 34 0,-3 1 0,2-1 0,1 1 0,-2 1 0,2-1 0,-1 1 0,0 1 0,14 0 0,-22 1 0,0-2 0,1 0 0,-2 0 0,2 1 0,-1 0 0,0 1 0,0-1 0,0 0 0,0 1 0,-1-1 0,1 0 0,0 1 0,-1-1 0,1 1 0,2 2 0,-2-2 0,0 1 0,-1 1 0,0-1 0,0-1 0,0 2 0,-1-1 0,1 0 0,-1 1 0,0-1 0,0 0 0,0-1 0,0 8 0,-3 7 0,-1-2 0,-2 5 0,0-6 0,-1 4 0,-16 26 0,-109 154 0,-75 53-35,-701 659 171,-113-89 52,767-641-188,79-68 0,161-104 0,1 0 0,-1 0 0,-29 10 0,43-18 1,0 0 0,0 0 0,0-1 0,0 1-1,0 0 1,0 0 0,1 0 0,-1 0-1,0 0 1,0-1 0,0 1 0,0 0-1,0 0 1,0 0 0,0 0 0,0 0-1,0-1 1,0 1 0,0 0 0,0 0-1,0 0 1,0 0 0,0-2 0,0 2-1,0 0 1,0 0 0,0 0 0,0 0 0,0 0-1,-1-1 1,1 1 0,0 0 0,0 0-1,0 0 1,0 0 0,0 0 0,0 0-1,0-1 1,0 1 0,-1 0 0,1 0-1,0 0 1,0 0 0,0 0 0,0 0-1,0 0 1,-2 0 0,2 0 0,0 0 0,0 0-1,0 0 1,0 0 0,0 0 0,-1 0-1,1 0 1,0 0 0,0 0 0,0 0-1,0 0 1,0 0 0,0 0 0,0 0-1,0 0 1,0 0 0,0 0 0,-1 0 0,21-20 356,88-65 1277,76-45-1225,226-133 328,538-265 1,-836 473-1105,191-70 0,-286 118 367,0 2 0,1 1 0,-1 0 0,2 0 0,26 0 0,-40 4 0,-2 0 0,1 0 0,-1 0 0,1 0 0,-1 0 0,2 0 0,-2 0 0,0 0 0,0 1 0,1 0 0,-1 0 0,2 1 0,-2-2 0,0 3 0,0 0 0,0-2 0,-1-1 0,1 2 0,1 0 0,-2 0 0,5 6 0,-5-5 0,0 2 0,0-3 0,0 3 0,0 0 0,-1-1 0,0-1 0,0 2 0,-1-1 0,0-1 0,0 3 0,0-2 0,0 1 0,-1-1 0,0-1 0,0 2 0,-3 6 0,-5 12 0,-2-1 0,2 1 0,-4 0 0,-17 22 0,-117 138 51,-32 4-318,-364 292 0,-260 118-352,796-589 619,-60 41 0,38-26 0,-1-3 0,-39 24 0,66-43 0,7-4 0,13-12 0,537-338 445,-486 313-376,429-246 8,23 37 346,-478 230 75,3 3-1,0 2 1,63-15-1,-104 28-497,0 0 0,1 1 0,-1 0 0,0 0 0,0-1 0,-1 1 0,2 0 0,-1 1 0,0-1 0,0 0 0,0 0 0,1 0 0,-1 1 0,-1 1 0,1-1 0,0 0 0,1 2 0,5 0 0,-7 0 0,0 1 0,-1 0 0,1-2 0,0 1 0,-1 1 0,0-2 0,0 2 0,0 0 0,-1 0 0,1-1 0,-1 1 0,0 1 0,0-3 0,-1 3 0,1-2 0,-1 8 0,0 7 84,-1 0 0,0 0 0,-2 1 1,0-2-1,-12 33 0,-47 86 447,60-131-530,-51 94-1,-88 120 0,-94 76 0,177-229 0,48-50 0,10-16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0,2 0 0,-2 0 0,0 0 0,0 0 0,0 0 0,0 0 0,0 0 0,0 0 0,0 0 0,0 0 0,1 0 0,33-18 0,-23 11 0,993-541-1426,-898 494 1426,200-99 0,-270 137 0,55-18 0,-53 26 0,-37 8 0,0 0 0,0 0 0,0 0 0,0 0 0,-1 0 0,1 0 0,0 0 0,0 0 0,0 0 0,1 1 0,-1-1 0,0 0 0,0 0 0,0 0 0,0 1 0,0-1 0,1 2 0,-1-2 0,-1 1 0,1 0 0,-1 0 0,1-1 0,-1 0 0,0 1 0,0 0 0,1-1 0,-1 1 0,0-1 0,0 1 0,0-1 0,0 1 0,0-1 0,0 1 0,0 0 0,0 2 0,0-3 0,0 1 0,0-1 0,-1 2 0,-15 26 0,-15 12 0,-3-2 0,-1-2 0,-1 0 0,-47 30 0,-130 98-370,-68 37-1108,-55 36 816,-56 25-508,-1739 999-3716,1855-1111 4843,-35 30 1550,205-112 127,-183 104 2482,-753 343-3175,826-414-2171,-1425 705 890,876-392-684,715-382 1215,42-25 409,12-3-326,15-7 152,2-4 27,2-1 1,-2 0 0,-1-2-1,32-16 1,21-12 218,-7 11-672,136-41 0,82 3 0,-145 41 0,3 6 0,190-6 0,290 20 0,-418 5 0,-38 0 0,205 3 0,-348-3 0,1 1 0,26 4 0,-47-6 0,-1 1 0,1 0 0,1-1 0,-2 1 0,0 0 0,1 0 0,-1 1 0,4-1 0,-6 0 0,1-1 0,0 1 0,-1-1 0,1 2 0,-1-1 0,2-1 0,-2 0 0,0 0 0,1 2 0,-1-1 0,0-1 0,1 1 0,-1 0 0,0 0 0,0-1 0,0 0 0,1 1 0,-1-1 0,0 0 0,0 0 0,0 3 0,-1-1 0,-1 1 0,0-1 0,1 1 0,-1 1 0,0-3 0,1 1 0,-1 1 0,0-2 0,0 2 0,-1-2 0,1 2 0,1-2 0,-7 4 0,-18 12 0,-2 1 0,-50 22 0,-72 22 0,90-38 0,-158 65 0,195-78 0,23-11 0,0 0 0,0 0 0,0 0 0,0 0 0,0 0 0,0 0 0,0 0 0,0 0 0,0 0 0,1 0 0,-1 0 0,0 0 0,0 0 0,0 0 0,0 0 0,0 0 0,0 0 0,0 2 0,0-2 0,0 0 0,0 0 0,0 0 0,0 0 0,0 0 0,1 0 0,-1 0 0,0 0 0,0 0 0,0 0 0,0 0 0,0 0 0,0 0 0,0 0 0,0 0 0,0 0 0,0 0 0,0 0 0,0 0 0,0 0 0,0 0 0,0 0 0,50-12 0,234-77-203,302-83-745,-202 86 268,5 15 0,419-32-1,-805 103 681,80-10 0,162 6 0,-238 4 2,2 1-1,-1-1 1,0 2-1,0-2 1,-1 1-1,1 0 1,1 4 0,-3-3-1,12 4 1,-17-5 12,1 0-1,-1 0 1,0 0 0,0 0 0,0 1 0,0-2 0,0 2 0,1-1 0,-1-1 0,0 1-1,0 0 1,-1 0 0,0 2 0,1-3 0,-1 1 0,1 0 0,-1 1 0,0-1 0,1 3-1,-1-1 41,-1-1-1,1 1 1,-1-1-1,1 1 1,-1-2-1,1 3 1,-1-1-1,-1 0 1,0-1-1,1-1 1,-1 2-1,0-1 1,-2 4-1,-13 11 121,0 0-1,0-3 1,-2 2-1,0-2 1,-31 17-1,-115 57 856,119-66-949,-97 51-80,140-69 0,18-9 0,204-69 0,-8 7 0,450-89-1571,16 43-587,-118 40 1668,-5 35 588,-545 38-99,94 1-62,-94-1 99,-1 2-1,0-1 1,2 0 0,-3 1 0,2-1 0,-1 3 0,0-1-1,12 5 1,-16-5 52,0 1 0,-1-3 0,1 2-1,-1-1 1,-1 2 0,1-3-1,0 5 1,0-3 0,-1 0 0,0 1-1,0-2 1,0 2 0,0 1 0,-1-2-1,0 1 1,1 0 0,-2 0 0,1-1-1,1 2 1,-2-2 0,0 1 0,0 1-1,-3 4 1,1 8 351,-1 3 0,-2-4 1,-10 31-1,14-46-439,-39 102 0,38-99 0,-3 22 0,5-25 0,0-1 0,0 1 0,1-1 0,-1 0 0,0 0 0,0 0 0,1 1 0,-1-1 0,0 0 0,1 0 0,-1 1 0,0 0 0,1-1 0,-1 0 0,1 2 0,-1-2 0,1 2 0,-1-2 0,1 0 0,-1 0 0,1 0 0,-1 0 0,1 1 0,-1-1 0,1 0 0,0 0 0,-1 0 0,1 0 0,1 1 0,-2-1 0,1 0 0,-1 0 0,1 0 0,0 0 0,-1 0 0,1-1 0,-1 1 0,0 0 0,1 0 0,-1 0 0,1 0 0,0-1 0,-1 1 0,1 0 0,0 0 0,18-7 0,0-1 0,-1 0 0,0 1 0,-2-3 0,30-18 0,-22 14 0,371-257-713,-15-22-41,-365 281 753,968-800-182,-732 602 116,-166 135 17,-81 72 50,-2 0 0,1 1 0,0-2 0,-1 2 0,1-2 0,-1-1 0,4-1 0,-6 6 0,0 0 0,0 0 0,-1 0 0,1-1 0,0 1 0,0 0 0,0 0 0,0 0 0,0 0 0,0 0 0,0 0 0,-1 0 0,1 0 0,0 0 0,0 0 0,0 0 0,0 0 0,-2 0 0,2 0 0,0 0 0,0 0 0,0 0 0,0 0 0,-1 0 0,1 0 0,0 0 0,0 0 0,0 0 0,0 0 0,-1 0 0,1 0 0,0 0 0,0 0 0,0 0 0,0 0 0,-1 0 0,1 0 0,0 0 0,0 0 0,0 0 0,0 0 0,-1 0 0,1 0 0,0 0 0,0 0 0,-22 8 0,-130 76 355,-33 15 476,152-84-699,0 0 0,-2-1 0,-58 13 0,84-23-118,2-3-1,-3 1 1,1-1-1,-15 0 1,22-1-15,0 0 1,0 0-1,0 0 1,0 0 0,1 0-1,-1 0 1,0 0-1,1-1 1,-1 1-1,1-1 1,0 0 0,0 0-1,-1 1 1,1-1-1,-1 1 1,0-1-1,1-1 1,0 1-1,0 0 1,0-1 0,-1 2-1,1-1 1,0-1-1,1 1 1,-1 0-1,0 0 1,0 0 0,1-1-1,-1 1 1,0-3-1,0-1 1,1 0 0,-1 0 0,1 0 0,1 0 0,-1 0 0,1-1 0,0 1 0,1 2 0,-1-3 0,1 1 0,3-5 0,34-56 0,47-52 0,115-115 0,-13 14 0,-178 207 0,-2 1 0,11-19 0,-19 29 0,1-1 0,-1 2 0,1-3 0,-1 3 0,0-1 0,1-2 0,-1 2 0,0 0 0,0 0 0,0-1 0,0 2 0,-1-2 0,1 0 0,0 2 0,0-1 0,0 1 0,-1-1 0,1 1 0,0-1 0,-1 1 0,1-2 0,0 2 0,-1 0 0,1 0 0,0 0 0,-1 0 0,1-1 0,-1 1 0,1 0 0,-1 0 0,1 0 0,-1 0 0,1 0 0,-1 0 0,1 0 0,-2 0 0,1 0 0,-3 0 0,-1 0 0,2 0 0,-1 0 0,-2 0 0,2 1 0,0-1 0,-5 4 0,-66 19 0,-106 48 0,55-21 0,102-42 0,-28 12 0,0-1 0,-76 16 0,121-35 0,1 1 0,1 0 0,-2-1 0,0 2 0,1-2 0,0 0 0,0 0 0,-1-2 0,-10 0 0,14 2 0,0-1 0,1 0 0,0 0 0,0 0 0,-2 0 0,2 1 0,0-3 0,0 1 0,-1 2 0,1-3 0,0 1 0,1 0 0,-1 1 0,0-3 0,0 4 0,0-2 0,1-1 0,0 2 0,0-3 0,0 2 0,1 1 0,-1-2 0,0-3 0,-2-4 0,2 1 0,0-2 0,0 2 0,1-1 0,1-1 0,0 1 0,0-1 0,1 3 0,3-12 0,8-17 0,21-37 0,-24 50 0,173-300 0,-78 153 0,-92 148 0,19-46 0,-32 65 0,1-1 0,0 1 0,0 0 0,0 0 0,-1-8 0,0 11 0,0 0 0,0-1 0,0 1 0,-1 0 0,1 1 0,0-1 0,-1-1 0,1 0 0,-1 1 0,1 0 0,-1 1 0,1-1 0,0-1 0,-1 1 0,0 0 0,0 1 0,-1-1 0,-1 0 0,-2 0 0,2 0 0,0 0 0,-1 1 0,1-1 0,-1 1 0,2 0 0,-2 0 0,0 0 0,1 0 0,-1 0 0,1 0 0,-2 0 0,2 1 0,0 0 0,-1 0 0,-4 2 0,-132 45 0,-307 117-964,-495 118-1,893-271 965,-565 122 0,599-130 0,0-1 0,0-2 0,0 0 0,-1-1 0,1 0 0,-23-1 0,33 0 0,1 0 0,0-1 0,1 1 0,-1-2 0,-1 1 0,2 1 0,-1 0 0,1-1 0,-1 0 0,1-1 0,-1 1 0,2 0 0,-1 1 0,0-4 0,1 2 0,-1 1 0,1-1 0,0 0 0,-1-1 0,1 2 0,0-1 0,1-1 0,-1 1 0,1 0 0,0-2 0,-1-3 0,0-6 0,1 1 0,-1 0 0,2 1 0,0-2 0,2-20 0,4-2 0,15-35 0,18-41 77,115-218 0,107-97 78,424-560-2493,-214 317 1013,-405 573 1325,-62 92 55,-1 3-1,0-3 1,-1-1-1,2 3 0,-2-2 1,2-6-1,-4 11-44,0 0 0,0-1 1,-1 1-1,1 0 0,0 0 0,0 0 0,-1 0 0,1 0 0,0 0 0,0 0 0,-1 0 0,1 0 1,0 0-1,-1 0 0,1 0 0,0 0 0,0 0 0,-1 0 0,1 0 0,0 0 0,-1 0 0,1 0 1,0 0-1,0 0 0,-1 1 0,1-1 0,0 0 0,0 0 0,-1 0 0,1 0 0,0 1 1,0-1-1,0 0 0,-2 2 0,-24 13 344,-689 413 573,371-248-738,-384 142 1,678-303 283,-55 15 0,97-33-431,-1 1 1,-1 0-1,1-1 0,0 0 0,1 0 1,-19 0-1,25-2-44,-1 1 1,2 0-1,-1-1 0,0 1 1,0-1-1,1 1 1,-1 0-1,0-1 0,1 0 1,-1 0-1,0 0 1,1 0-1,0 1 0,-1-1 1,1 1-1,0-2 1,-1 1-1,1-2 0,0 2 1,0 0-1,0 0 1,0-1-1,0 1 0,1 1 1,-1-3-1,0 2 1,1-1-1,-1 1 0,1-1 1,0-1-1,-1 3 1,1-1-1,0-1 0,0 0 1,0 1-1,1-3 1,0-5 1,0 0 0,1 0 0,0 0 0,1 1 0,0-2 0,1 2 0,0 0 0,7-11 0,57-74 0,-56 77 0,609-714 175,-292 354-109,-94 102-66,-168 190 0,-65 83 0,0-1 0,-1-1 0,1 1 0,-1-2 0,1 3 0,-1-2 0,0 1 0,0 0 0,0-1 0,-1 2 0,1-3 0,-1 2 0,1-6 0,-2 7 0,1 1 0,0 0 0,-1-1 0,1 1 0,0 0 0,0 0 0,-1-1 0,1 1 0,-1 0 0,1 0 0,0 0 0,-1 0 0,1 0 0,-1 0 0,1 0 0,0 0 0,-1 0 0,1-1 0,-1 1 0,1 0 0,-1 0 0,1 0 0,-1 0 0,1 0 0,0 0 0,-1 0 0,1 1 0,-1-1 0,0 0 0,-29 10 0,-126 69 0,41-19 0,-124 60-96,-76 29-285,-70 23-286,-75 16-1620,-1595 469-1566,1698-568 3790,115-41 262,229-44-104,-1-3 0,3 1 1,-2-1-1,1 0 0,-1-1 1,-1-1-1,3 0 0,-21-4 1,30 4-75,0 1-1,0-1 1,0 1 0,0-1 0,0 1 0,1-2-1,-1 1 1,-1 0 0,2 0 0,-1 0 0,1-1-1,-1 0 1,2 1 0,-1 1 0,0-2 0,0 0-1,0 0 1,0-1 0,0 1 0,0 1 0,0 0-1,1-1 1,-1 1 0,1-1 0,0 0 0,-1 0-1,1 1 1,0 0 0,0-2 0,0 1 0,1 1-1,-1-2 1,1 0 0,2-9 261,2 0-1,-2 0 1,4 0 0,-1 1-1,0-1 1,15-18-1,57-66 189,134-127-1,454-382 1954,41 27-2722,-661 542 368,-6 3-73,2-1 2,55-36 1,-85 64 1,-21 16 0,-39 31 0,-3-5 0,-92 55 0,123-78 0,-267 152-249,-129 50-751,-131 36-29,-120 24-2088,-81 5 1655,-2954 790-4949,3257-973 6660,348-79 428,-103 10 0,184-27-573,0 0-1,2-1 1,-2 0 0,0 0-1,0-1 1,2 0 0,-2-3-1,-24-3 1,37 7-27,1-3-1,-1 2 1,1 0 0,-2 0 0,2 0-1,0-1 1,-1-1 0,1 3-1,0-1 1,0-2 0,0 1 0,0 0-1,2 0 1,-3 1 0,1-1-1,1 0 1,0-1 0,0 1 0,0 0-1,0-1 1,0 0 0,0 2-1,0-2 1,1 0 0,0 1 0,-1-1-1,1 2 1,0-1 0,1-1-1,-1-4 1,4-4-3,0-2 1,1 3-1,-1-3 0,2 1 1,0 1-1,2-1 0,16-19 1,120-127-75,421-337 1385,44 23 419,-464 363-1701,1020-689 3573,-1107 763-2930,-54 34-747,-9 5-19,-33 19 30,-118 67-10,-97 45-386,-90 26-1157,-64 6 663,-818 229 0,-479-19 905,1390-322-93,269-46 25,-28 4-56,-3-2 0,-84 1 0,153-10 96,0-2-1,-1 0 0,2-2 0,-2 1 0,2 0 1,-9-1-1,14 2 13,0 0 0,0 0 0,0-1 0,0 1 0,0-1 0,0 0 0,1 1 0,-1-1 0,0 1 0,0-1 0,0 1 0,1-1 0,-1 0 0,0 0 0,1 1 0,-1-2 0,1 1 0,-1 0 0,1 1 0,-1-1 0,1 0 0,0 0 0,-1 0 1,1 0-1,0 0 0,0 0 0,0 0 0,0 0 0,0 0 0,0 0 0,0 1 0,0-1 0,0 0 0,1 0 0,-1-1 0,0 1 0,1 0 0,-1 1 0,1 0 0,0-3 0,3-5 200,1-1-1,1 2 0,-1-1 1,1 0-1,1 2 1,8-9-1,56-45 565,-66 55-711,414-278 2679,-329 226-2794,1100-625-897,-1097 628 950,-88 48 0,-8 4 0,-27 10 0,-132 40 0,-123 39-393,-95 15-1176,-1409 270-1601,1479-319 3983,271-47-709,-39 5-71,2 0 0,-92-2 0,158-8-50,0-2-1,1 1 1,-2-1-1,-13-1 1,23 2 32,-1-1 0,0 1 0,1-1 0,-1 1 0,0-1 0,1 0 0,-1 0 1,1 0-1,0 0 0,-2 0 0,2 0 0,0 1 0,0-1 0,0 1 0,0-3 0,0 2 0,0 0 1,0-1-1,0 1 0,0-1 0,1 1 0,-1 0 0,0 1 0,1-1 0,-1-1 0,1-1 0,0 3 1,-1-5-1,1 0 145,1 0 1,0 2-1,0-4 1,0 2-1,1 0 1,0 0-1,0 1 1,-1 0-1,2-1 1,1-2-1,3 0 1,44-52 2179,-44 51-1757,38-35-1329,-3 7-6080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516 105 24575,'26'-2'0,"0"-1"0,0-2 0,-1 0 0,0-1 0,0-2 0,26-11 0,-25 9 0,-1 1 0,1 1 0,1 2 0,46-6 0,-69 11 0,0 1 0,1 0 0,-1 0 0,0 0 0,0 1 0,1-1 0,-1 1 0,0 0 0,0 1 0,0-1 0,0 1 0,0-1 0,0 1 0,0 0 0,0 1 0,-1-1 0,1 1 0,-1-1 0,0 1 0,4 4 0,-5-4 0,0 1 0,0-1 0,0 0 0,-1 1 0,0-1 0,1 1 0,-1-1 0,-1 1 0,1 0 0,0-1 0,-1 1 0,0 0 0,0-1 0,0 1 0,0 0 0,0 0 0,-1-1 0,0 1 0,0 0 0,0-1 0,0 1 0,0-1 0,-3 6 0,-4 4 0,-1 0 0,0 0 0,0 0 0,-1-1 0,0-1 0,-2 0 0,1 0 0,-18 12 0,14-11 0,0 1 0,1 0 0,0 1 0,-15 21 0,25-26 0,7-7 0,18-9 0,26-22 0,-27 14 0,-19 14 0,-4 3 0,-33 27 0,-59 47 0,-68 58 0,153-124 0,7-7 0,-1 1 0,1-1 0,-1 1 0,0-1 0,0 0 0,0-1 0,0 1 0,0-1 0,-1 1 0,1-1 0,-8 2 0,12-4 0,-1 0 0,1-1 0,0 1 0,-1 0 0,1 0 0,0-1 0,0 1 0,0 0 0,-1-1 0,1 1 0,0 0 0,0 0 0,0-1 0,0 1 0,0-1 0,-1 1 0,1 0 0,0-1 0,0 1 0,0 0 0,0-1 0,0 1 0,0 0 0,0-1 0,0 1 0,0 0 0,1-1 0,-1 1 0,0 0 0,0-1 0,0 1 0,0 0 0,0-1 0,1 1 0,-1 0 0,0-1 0,0 1 0,0 0 0,1-1 0,-1 1 0,1 0 0,10-22 0,2 0 0,21-28 0,3-3 0,-13 14 0,-5 7 0,1 1 0,2 1 0,33-36 0,-86 92 0,-1-1 0,-1-2 0,-46 25 0,39-31 0,40-17 0,-1 0 0,0 0 0,0 1 0,1-1 0,-1 0 0,0 0 0,0 0 0,0 0 0,0 0 0,1 0 0,-1 0 0,0 0 0,0-1 0,0 1 0,1 0 0,-1 0 0,0-1 0,0 0 0,0 1 0,1-1 0,0 1 0,-1-1 0,1 0 0,0 1 0,0-1 0,0 0 0,-1 1 0,1-1 0,0 0 0,0 1 0,0-1 0,0 0 0,0 0 0,0 1 0,1-1 0,-1 0 0,0 1 0,0-1 0,0 0 0,1 1 0,-1-1 0,0 1 0,1-1 0,0-1 0,11-19 0,1 1 0,1 0 0,1 1 0,1 1 0,0 0 0,34-27 0,-46 40 0,1 0 0,0 1 0,1 0 0,-1 0 0,1 0 0,0 1 0,-1-1 0,1 1 0,1 1 0,-1-1 0,13-2 0,-18 5 0,0 0 0,0 0 0,0 0 0,0 0 0,0 0 0,0 0 0,0 0 0,0 0 0,-1 0 0,1 1 0,0-1 0,0 0 0,0 1 0,0-1 0,0 0 0,-1 1 0,1-1 0,0 1 0,0 0 0,-1-1 0,1 1 0,-1-1 0,1 1 0,0 0 0,0 1 0,0-1 0,-1 1 0,1 0 0,-1 0 0,1 0 0,-1 0 0,1-1 0,-1 1 0,0 0 0,0 0 0,0 0 0,-1 3 0,0 5 0,-2-1 0,1 0 0,-8 18 0,-10 18 0,-3 0 0,-31 45 0,-66 80 0,96-138 0,-36 38 0,46-60 0,26-28 0,262-315 0,-267 325 0,-2 1 0,0 1 0,1 0 0,0 0 0,0 0 0,0 1 0,1 0 0,0 0 0,0 1 0,0-1 0,11-3 0,-16 7 0,-1 1 0,0 0 0,1 0 0,-1 0 0,0 1 0,1-1 0,-1 0 0,0 0 0,1 1 0,-1-1 0,0 1 0,0-1 0,1 1 0,-1-1 0,0 1 0,0 0 0,0 0 0,0 0 0,0-1 0,0 1 0,0 0 0,0 0 0,0 0 0,0 0 0,-1 1 0,1-1 0,0 0 0,-1 0 0,1 0 0,-1 1 0,1-1 0,-1 0 0,1 1 0,-1-1 0,0 0 0,0 3 0,2 6 0,0-1 0,-1 1 0,-1 17 0,-3 3 0,-2 0 0,0 0 0,-3 0 0,0-1 0,-2 0 0,-16 35 0,-25 78 0,44-112 0,-9 33 0,14-58 0,1-1 0,-1 1 0,0-1 0,0 1 0,-1-1 0,0 0 0,1 0 0,-1 0 0,-5 5 0,7-8 0,1-1 0,-1 1 0,0-1 0,1 0 0,-1 1 0,1-1 0,-1 0 0,0 1 0,1-1 0,-1 0 0,0 0 0,1 0 0,-1 0 0,0 0 0,1 0 0,-1 0 0,0 0 0,1 0 0,-1 0 0,0 0 0,1 0 0,-1 0 0,0 0 0,1-1 0,-1 1 0,0 0 0,1 0 0,-1-1 0,1 1 0,-1 0 0,1-1 0,-1 1 0,0-1 0,1 1 0,0-1 0,-1 1 0,1-1 0,-1 1 0,1-1 0,0 1 0,-1-1 0,1 0 0,0 1 0,-1-1 0,1 0 0,0 1 0,0-1 0,0 0 0,-1-1 0,-8-35 0,2-24 0,3-95 0,4 149 0,-1-24 0,-2 23 0,-1 12 0,-4 14 0,-28 107 0,-4 14 0,32-115 0,-1-1 0,-2 0 0,-18 32 0,28-54 0,0 0 0,1 0 0,-1 0 0,0 1 0,0-1 0,0 0 0,0 0 0,0 0 0,0 0 0,0 0 0,0-1 0,0 1 0,-3 1 0,4-2 0,-1 0 0,1-1 0,-1 1 0,1 0 0,-1 0 0,1-1 0,0 1 0,-1-1 0,1 1 0,0 0 0,-1-1 0,1 1 0,0-1 0,-1 1 0,1-1 0,0 1 0,0-1 0,-1 1 0,1-1 0,0 1 0,0-1 0,0 1 0,0-1 0,0 1 0,0-1 0,0 1 0,0-1 0,0 1 0,0-1 0,0 1 0,0-1 0,0 0 0,0 1 0,1-1 0,2-37 0,2 1 0,2-1 0,1 1 0,2 1 0,17-44 0,-24 71 0,16-36 0,-18 44 0,0-1 0,-1 0 0,1 1 0,1-1 0,-1 1 0,0-1 0,0 1 0,0 0 0,1-1 0,-1 1 0,1 0 0,-1 0 0,1 0 0,-1 0 0,1 0 0,0 0 0,0 0 0,-1 1 0,5-2 0,-5 2 0,0 0 0,1 1 0,-1-1 0,0 0 0,1 1 0,-1-1 0,0 1 0,1-1 0,-1 1 0,0-1 0,0 1 0,0 0 0,0 0 0,0 0 0,0 0 0,0-1 0,0 1 0,0 1 0,0-1 0,0 0 0,0 0 0,-1 0 0,1 0 0,0 1 0,-1-1 0,1 0 0,0 2 0,12 42 0,-2 34 0,-2 0 0,-5 143 0,-3-72 0,-1-146 0,0 8 0,0-1 0,1 0 0,0 0 0,0 0 0,1 1 0,1-1 0,0-1 0,6 17 0,-9-27 0,0 1 0,0-1 0,1 1 0,-1-1 0,0 1 0,0-1 0,1 1 0,-1-1 0,0 0 0,1 1 0,-1-1 0,1 1 0,-1-1 0,0 0 0,1 1 0,-1-1 0,1 0 0,-1 0 0,1 1 0,-1-1 0,1 0 0,-1 0 0,1 0 0,-1 1 0,1-1 0,0 0 0,-1 0 0,1 0 0,-1 0 0,1 0 0,-1 0 0,1 0 0,-1 0 0,1 0 0,-1-1 0,1 1 0,0 0 0,-1 0 0,1 0 0,-1-1 0,1 1 0,-1 0 0,0 0 0,2-1 0,15-22 0,-16 22 0,95-183 0,-72 132 0,2 1 0,3 1 0,63-85 0,-87 129 0,0 0 0,1 0 0,0 0 0,0 1 0,0 0 0,8-4 0,-13 8 0,1 0 0,0 0 0,-1 0 0,1 1 0,0-1 0,0 0 0,-1 1 0,1 0 0,0-1 0,0 1 0,0 0 0,0 0 0,0 0 0,0 0 0,0 0 0,-1 0 0,1 1 0,0-1 0,0 0 0,0 1 0,0 0 0,-1-1 0,1 1 0,0 0 0,-1 0 0,1 0 0,0 0 0,-1 0 0,1 1 0,1 1 0,0 1 0,1 0 0,-1 0 0,0 1 0,0-1 0,-1 1 0,0 0 0,1 0 0,-2 0 0,3 8 0,8 52 0,1 86 0,-11 219 0,-4-254 0,-1 68 0,2-158 0,0-47 0,38-613 0,-35 617 0,0 1 0,1-1 0,1 1 0,1 0 0,0 0 0,1 1 0,10-19 0,-13 28 0,1 0 0,-1 0 0,1 1 0,1-1 0,-1 1 0,1 0 0,0 0 0,0 0 0,1 1 0,-1 0 0,1 0 0,0 0 0,0 1 0,0 0 0,0 0 0,1 0 0,-1 1 0,1 0 0,9-2 0,-12 4 0,0-1 0,0 1 0,0 0 0,-1 0 0,1 1 0,0-1 0,0 1 0,-1 0 0,1 0 0,0 0 0,-1 0 0,1 1 0,-1-1 0,0 1 0,1 0 0,-1 0 0,0 0 0,0 1 0,0-1 0,0 1 0,-1-1 0,1 1 0,-1 0 0,1 0 0,-1 0 0,0 1 0,0-1 0,2 7 0,2 4 0,0 0 0,-1 1 0,-1 0 0,0 0 0,2 27 0,2 91 0,-8-133 0,0 1 0,0 0 0,0-1 0,0 1 0,0 0 0,0-1 0,0 1 0,0 0 0,0-1 0,0 1 0,1 0 0,-1-1 0,0 1 0,0-1 0,1 1 0,-1 0 0,0-1 0,1 1 0,-1-1 0,1 1 0,-1-1 0,1 1 0,-1-1 0,1 0 0,0 1 0,-1-1 0,1 0 0,0 0 0,-1-1 0,1 1 0,0 0 0,-1-1 0,1 1 0,0 0 0,-1-1 0,1 1 0,-1-1 0,1 1 0,-1-1 0,1 1 0,-1-1 0,1 0 0,-1 1 0,1-2 0,24-45 0,-18 33 0,86-151 0,-88 155 0,12-20 0,-17 29 0,1 0 0,-1 0 0,1 0 0,0 0 0,-1 0 0,1 0 0,0 1 0,0-1 0,0 0 0,0 0 0,0 1 0,-1-1 0,1 0 0,0 1 0,1-1 0,-1 1 0,0-1 0,0 1 0,0 0 0,1-1 0,-1 1 0,0 1 0,-1-1 0,1 0 0,-1 1 0,1-1 0,-1 0 0,1 1 0,-1-1 0,1 1 0,-1-1 0,1 1 0,-1-1 0,1 1 0,-1-1 0,0 1 0,1-1 0,-1 1 0,0-1 0,1 1 0,-1 0 0,0-1 0,0 1 0,0 0 0,0-1 0,0 1 0,0 0 0,0-1 0,0 1 0,0-1 0,0 2 0,-2 23 0,1-21 0,0-1 0,0 1 0,0-1 0,-1 1 0,1-1 0,-1 0 0,1 0 0,-1 0 0,0 0 0,-1 0 0,1 0 0,-4 2 0,5-4 0,0 0 0,0 0 0,0-1 0,-1 1 0,1-1 0,0 1 0,-1-1 0,1 0 0,-1 1 0,1-1 0,0 0 0,-1 0 0,1 0 0,-1 0 0,1 0 0,0 0 0,-1 0 0,1-1 0,0 1 0,-1 0 0,1-1 0,0 1 0,-1-1 0,1 0 0,0 1 0,0-1 0,-1 0 0,1 0 0,0 0 0,0 1 0,0-1 0,0 0 0,0-1 0,0 1 0,0 0 0,-1-2 0,-10-14 0,1-1 0,0-1 0,1 0 0,1 0 0,-13-40 0,19 51 0,-76-222 0,-12-33 0,61 187 0,-53-96 0,81 168 0,-34-54 0,32 52 0,1 1 0,-1 0 0,-1 1 0,1-1 0,0 1 0,-1 0 0,0 0 0,-6-3 0,10 6 0,-1 0 0,1 1 0,-1-1 0,0 1 0,1-1 0,-1 1 0,0-1 0,1 1 0,-1 0 0,0 0 0,0 0 0,1 0 0,-1 0 0,0 0 0,0 0 0,1 1 0,-1-1 0,0 1 0,1-1 0,-1 1 0,1-1 0,-3 2 0,-30 26 0,34-28 0,-111 122 0,23-22 0,-447 420 0,492-483 0,-96 88 0,114-99 0,0 0 0,-41 59 0,64-81 0,-1-1 0,1 1 0,0 0 0,0 0 0,0 0 0,1 1 0,-1-1 0,1 0 0,-1 9 0,2-11 0,0-1 0,0 1 0,0-1 0,1 1 0,-1-1 0,0 0 0,1 1 0,0-1 0,-1 1 0,1-1 0,0 0 0,-1 0 0,1 1 0,0-1 0,0 0 0,0 0 0,0 0 0,0 0 0,0 0 0,0 0 0,1 0 0,-1 0 0,0-1 0,0 1 0,1 0 0,-1-1 0,1 1 0,-1-1 0,0 1 0,4-1 0,9 4 0,0-2 0,0 0 0,1-1 0,-1 0 0,0-1 0,1-1 0,-1 0 0,0-1 0,1-1 0,-1 0 0,0-1 0,20-8 0,11-7 0,-1-2 0,56-35 0,-74 38 0,0 0 0,-1-1 0,-1-1 0,22-26 0,-43 43 0,0 0 0,0 0 0,0 0 0,0 0 0,1 1 0,-1-1 0,1 1 0,0 0 0,4-2 0,-8 4 0,1 0 0,0 0 0,-1 0 0,1 0 0,0-1 0,-1 1 0,1 0 0,0 1 0,0-1 0,-1 0 0,1 0 0,0 0 0,-1 0 0,1 0 0,0 1 0,-1-1 0,1 0 0,0 1 0,-1-1 0,1 0 0,-1 1 0,2 0 0,-1 0 0,0 1 0,0-1 0,0 1 0,0 0 0,0 0 0,0-1 0,0 1 0,-1 0 0,1 0 0,-1 0 0,1-1 0,-1 4 0,6 47 0,-3 0 0,-5 100 0,-2-58 0,4-86 0,0 0 0,-1 0 0,1 0 0,-2 0 0,1 0 0,-2 0 0,1 0 0,-6 12 0,5-15 0,1-1 0,-2 0 0,1 1 0,0-1 0,-1 0 0,0-1 0,0 1 0,0-1 0,0 1 0,0-1 0,-1 0 0,1-1 0,-1 1 0,-7 2 0,-7 1-146,-1-1 0,0-1-1,0 0 1,0-1 0,0-2 0,-35 0-1,47-1-194,-36 0-6485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1458 24575,'1'-20'0,"1"0"0,1-1 0,1 1 0,1 0 0,9-24 0,42-91 0,-52 127 0,62-115 0,-59 112 0,0 1 0,0-1 0,1 2 0,1-1 0,0 1 0,0 1 0,0-1 0,21-12 0,-26 19 0,0 0 0,0 0 0,0 1 0,0 0 0,0-1 0,1 1 0,-1 0 0,0 1 0,1-1 0,-1 1 0,1 0 0,-1 0 0,1 1 0,4 0 0,-1 1 0,0 0 0,0 1 0,0 0 0,-1 0 0,1 0 0,-1 1 0,8 5 0,6 7 0,-1 0 0,0 2 0,30 34 0,60 80 0,-95-111 0,0 0 0,-2 0 0,-1 1 0,17 41 0,-29-62 0,1 1 0,0 0 0,-1-1 0,1 1 0,-1 0 0,0 0 0,1-1 0,-1 1 0,0 0 0,0 0 0,0 0 0,0-1 0,0 1 0,-1 2 0,0-3 0,1-1 0,0 1 0,-1-1 0,1 0 0,0 1 0,-1-1 0,1 0 0,-1 1 0,1-1 0,0 0 0,-1 0 0,1 1 0,-1-1 0,1 0 0,-1 0 0,1 0 0,-1 0 0,1 1 0,-1-1 0,1 0 0,-1 0 0,1 0 0,-1 0 0,1 0 0,-1 0 0,1-1 0,-1 1 0,1 0 0,-1 0 0,0 0 0,-5-3 0,0 1 0,0-1 0,1 0 0,-1 0 0,1-1 0,-9-7 0,-16-16 0,1-1 0,1-2 0,2-1 0,-43-64 0,33 36 0,3-2 0,-28-70 0,52 111 0,1 1 0,1-1 0,1 0 0,1-1 0,1 0 0,1 1 0,0-1 0,1-26 0,2 43 0,1 1 0,-1 0 0,1-1 0,0 1 0,-1 0 0,2-1 0,-1 1 0,0 0 0,1 0 0,-1 0 0,1 0 0,0 0 0,0 1 0,0-1 0,0 1 0,1-1 0,-1 1 0,1-1 0,-1 1 0,1 0 0,0 0 0,0 1 0,0-1 0,0 1 0,0-1 0,0 1 0,0 0 0,1 0 0,5-1 0,9-1 0,0 1 0,-1 1 0,1 1 0,27 2 0,-23 0 0,1-2 0,-1 2 0,0 1 0,42 10 0,-53-9 0,1 1 0,-1 0 0,0 0 0,0 1 0,-1 0 0,0 1 0,0 0 0,15 15 0,-12-10 0,-1 0 0,-1 1 0,0 0 0,-1 1 0,-1 0 0,0 0 0,0 1 0,-2 1 0,0-1 0,-1 1 0,0 0 0,-1 0 0,-1 1 0,-1 0 0,0 0 0,-1 0 0,-1 0 0,0 0 0,-3 18 0,2-31 0,0-1 0,-1 1 0,1-1 0,-1 1 0,0 0 0,0-1 0,0 1 0,0-1 0,-1 0 0,0 1 0,1-1 0,-1 0 0,0 0 0,-1 0 0,1 0 0,0-1 0,-1 1 0,0-1 0,1 1 0,-1-1 0,0 0 0,0 0 0,0 0 0,-1 0 0,1-1 0,0 1 0,-1-1 0,1 0 0,-1 0 0,1 0 0,-1 0 0,-4 0 0,0-1 0,0 0 0,0 0 0,0-1 0,0 0 0,0 0 0,0-1 0,1 0 0,-1 0 0,1-1 0,-1 0 0,1 0 0,0-1 0,0 0 0,-6-5 0,-3-3 0,1 0 0,0-2 0,1 1 0,1-2 0,0 0 0,1-1 0,0 0 0,-9-19 0,9 11 0,1 0 0,1-1 0,1 0 0,1-1 0,-5-32 0,2-19 0,4-1 0,4 1 0,7-85 0,-4 151 0,0 0 0,1 0 0,0 1 0,1-1 0,0 0 0,6-14 0,-7 22 0,1 0 0,0 0 0,-1 0 0,1 0 0,1 0 0,-1 0 0,0 1 0,1-1 0,-1 1 0,1-1 0,0 1 0,0 0 0,0 0 0,0 0 0,0 1 0,0-1 0,0 1 0,1 0 0,-1 0 0,0 0 0,1 0 0,-1 0 0,7 0 0,10-1 0,1 1 0,-1 0 0,1 2 0,0 0 0,-1 2 0,0 0 0,1 1 0,-1 1 0,-1 1 0,1 0 0,-1 2 0,31 16 0,-2 5 0,-2 2 0,-2 1 0,0 3 0,74 77 0,-86-79 0,-15-17 0,0 1 0,16 23 0,-28-32 0,0-1 0,-1 1 0,1 0 0,-2 1 0,1-1 0,-1 1 0,-1-1 0,1 1 0,0 12 0,0-5 0,-2 1 0,0-1 0,0 1 0,-2 0 0,0-1 0,-6 30 0,5-38 0,0-1 0,-1 0 0,0 0 0,0 0 0,0-1 0,-1 1 0,0-1 0,0 0 0,0 0 0,-1 0 0,0 0 0,0-1 0,-1 0 0,1 0 0,-1 0 0,0-1 0,-9 5 0,-6 2 0,-1-1 0,0-2 0,-46 12 0,-74 7 0,118-23 0,-155 14 0,126-15 0,0 2 0,0 3 0,-78 21 0,111-23 0,0 1 0,0 0 0,0-2 0,0-1 0,-22 2 0,37-5 0,-1-1 0,0 0 0,0 0 0,1-1 0,-1 0 0,0 0 0,1 0 0,-1-1 0,1 1 0,0-1 0,-1-1 0,1 1 0,0-1 0,0 0 0,1 0 0,-1 0 0,0-1 0,1 1 0,-6-7 0,3 0 0,-1 0 0,2-1 0,-1 0 0,2 0 0,-1 0 0,2-1 0,-1 1 0,2-1 0,-1 0 0,2 0 0,-2-16 0,-1-21 0,1-72 0,4 108 0,6-373 0,-6 372 0,1 1 0,0-1 0,1 0 0,3-14 0,-3 23 0,-1 0 0,1 0 0,0 0 0,0 0 0,1 0 0,0 1 0,-1 0 0,1-1 0,1 1 0,-1 0 0,1 0 0,-1 1 0,9-7 0,-4 4 0,-1 1 0,1 1 0,0-1 0,0 1 0,1 0 0,-1 1 0,1 0 0,0 1 0,-1-1 0,1 2 0,15-2 0,-17 3 0,-1 0 0,1 1 0,-1 0 0,1 0 0,-1 0 0,1 1 0,-1 0 0,0 0 0,0 1 0,0 0 0,0 0 0,-1 0 0,1 1 0,-1-1 0,0 1 0,9 9 0,3 6 0,0 1 0,-1 0 0,-1 1 0,-1 1 0,-2 1 0,0 0 0,-1 0 0,-1 1 0,-1 0 0,-1 1 0,-1 0 0,-2 0 0,0 0 0,1 42 0,-5-57 0,-1 0 0,0 0 0,-1 0 0,0 0 0,0 0 0,-1 0 0,-1 0 0,0-1 0,0 1 0,-1-1 0,0 0 0,0 1 0,-1-2 0,0 1 0,-1-1 0,0 0 0,0 0 0,-1 0 0,0-1 0,0 0 0,0 0 0,-1-1 0,0 0 0,-13 7 0,-8 3 0,0-2 0,-1-1 0,0-2 0,-1 0 0,0-2 0,-47 7 0,11-7 0,0-3 0,-72-3 0,128-3 0,1 0 0,-1-1 0,1 0 0,0-1 0,0 0 0,0-1 0,0 0 0,0-1 0,0 0 0,1 0 0,0-1 0,0 0 0,0 0 0,0-1 0,1-1 0,0 1 0,1-1 0,-9-9 0,2 2 0,1-1 0,0 0 0,2-1 0,-1 0 0,2-1 0,0 0 0,1-1 0,1 0 0,1 0 0,0-1 0,1 0 0,1 0 0,1 0 0,1-1 0,0 1 0,1-28 0,6-155 0,-4 196 0,2 0 0,-1 1 0,1-1 0,-1 0 0,2 1 0,-1-1 0,0 1 0,1 0 0,0 0 0,1 0 0,-1 0 0,1 1 0,-1-1 0,2 1 0,-1 0 0,0 0 0,1 0 0,0 0 0,-1 1 0,1 0 0,11-5 0,8-2 0,-1 1 0,1 1 0,47-8 0,-45 10 0,-5 2 0,34-9 0,0 2 0,74-4 0,199 14 0,-155 3 0,-163-3 0,0 1 0,-1 1 0,1 0 0,0 0 0,-1 1 0,1 0 0,-1 1 0,1 0 0,-1 0 0,0 1 0,0 0 0,-1 1 0,1 0 0,-1 0 0,0 1 0,0 0 0,-1 0 0,0 1 0,0 0 0,0 0 0,-1 1 0,0 0 0,0 0 0,4 9 0,11 20 0,-2 1 0,-1 0 0,21 69 0,-32-71 0,-1 0 0,-2 0 0,-2 0 0,-1 0 0,-5 45 0,2-2 0,3 21 0,-4 92 0,1-181 0,0 1 0,-1-1 0,0 0 0,0 0 0,-1 0 0,-1 0 0,0-1 0,0 1 0,-1-1 0,0 0 0,-1-1 0,0 0 0,-1 0 0,0 0 0,0-1 0,0 0 0,-1-1 0,-1 0 0,1 0 0,-1-1 0,0 0 0,-1-1 0,1 0 0,-1-1 0,-19 6 0,-11-3 0,-1-1 0,0-3 0,0-1 0,-62-5 0,24 0 0,69 3 0,0 0 0,0-1 0,0 0 0,-1-1 0,1 0 0,1 0 0,-1-2 0,-17-6 0,23 7 0,1 0 0,-1 0 0,1 0 0,0 0 0,0-1 0,1 0 0,-1 0 0,1 0 0,-1 0 0,1 0 0,1 0 0,-1-1 0,1 0 0,-1 1 0,1-1 0,1 0 0,-1 0 0,1 0 0,-1 0 0,0-10 0,-2-42 0,1-1 0,9-81 0,-2 39 0,-4 69 0,-1 22 0,1 0 0,0 0 0,0 0 0,1 0 0,0 0 0,0 0 0,1 0 0,0 0 0,1 1 0,0-1 0,0 1 0,8-13 0,8-7 0,2 0 0,1 2 0,1 1 0,1 0 0,1 2 0,2 1 0,54-36 0,-66 49 0,0-2 0,0 0 0,-1-1 0,0 0 0,-1-1 0,0-1 0,-1 0 0,18-29 0,-25 36 0,-1-1 0,1 0 0,-1 0 0,-1 0 0,0 0 0,0-1 0,-1 0 0,1 1 0,-2-1 0,0 0 0,0 0 0,0 0 0,-1 0 0,0 0 0,-1 0 0,0 0 0,0 1 0,-1-1 0,-1 0 0,-2-9 0,1 12 0,0-1 0,0 1 0,-1 0 0,1 0 0,-1 1 0,-1-1 0,1 1 0,-1 0 0,-11-7 0,-60-35 0,64 41 0,0 0 0,0 1 0,-1 1 0,0 1 0,0 0 0,0 0 0,0 1 0,-22 1 0,16 0 0,1 2 0,0 1 0,0 0 0,0 1 0,-33 11 0,46-12 0,-1 1 0,1-1 0,0 1 0,1 1 0,-1-1 0,0 1 0,1 0 0,0 1 0,0-1 0,0 1 0,1 0 0,-6 7 0,4-3 0,1 0 0,0 0 0,0 0 0,1 1 0,0 0 0,1 0 0,-3 11 0,1 14 0,1 0 0,1-1 0,3 59 0,1-84 0,-1 9 0,0 8 0,1 0 0,8 42 0,-7-59 0,1 1 0,0-1 0,0 0 0,1-1 0,0 1 0,1-1 0,0 0 0,0 0 0,0 0 0,13 13 0,64 56 0,-46-44 0,47 54 0,50 91 0,-127-172 0,0 0 0,0 0 0,1-1 0,-1 0 0,1 0 0,0 0 0,1-1 0,-1 0 0,1-1 0,-1 1 0,1-1 0,0-1 0,0 0 0,14 2 0,6 0 0,1-2 0,55-3 0,-58 0 0,-11 0 0,0 0 0,-1-1 0,1 0 0,0-1 0,-1-1 0,0 0 0,0-1 0,0 0 0,0-1 0,-1-1 0,0 0 0,-1-1 0,1 0 0,11-11 0,-11 9 0,-1-1 0,0-1 0,-1 1 0,12-18 0,-19 22 0,1 0 0,-1-1 0,0 1 0,-1-1 0,0 0 0,0 0 0,-1-1 0,0 1 0,2-16 0,-2 7 0,-1 0 0,0 0 0,-1 0 0,-1 0 0,-1 0 0,-1 0 0,0 1 0,-1-1 0,0 1 0,-2 0 0,0 0 0,0 0 0,-2 1 0,-17-28 0,-13-13 0,-2 1 0,-54-54 0,82 94 0,0 0 0,1 0 0,1-1 0,0-1 0,1 0 0,0 0 0,-7-25 0,15 39-91,0 0 0,0 0 0,0 0 0,0 0 0,1 0 0,-1 0 0,1 0 0,0 0 0,0 0 0,0 0 0,0 0 0,1 0 0,-1 0 0,3-6 0,6-7-6735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0:40.1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31:4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75 24575,'-5'0'0,"0"1"0,0 0 0,0 0 0,-8 3 0,10-4 0,1 1 0,0 0 0,0 0 0,0 0 0,1 0 0,-2 0 0,2 0 0,-1 1 0,0-1 0,1 0 0,-1 0 0,1 1 0,-3 3 0,4-5 0,0 1 0,0-1 0,0 0 0,0 1 0,0-1 0,0 1 0,1-1 0,-1 0 0,0 0 0,0 0 0,0 1 0,0-1 0,1 0 0,-1 1 0,0-1 0,0 0 0,0 1 0,0-1 0,0 0 0,0 1 0,1-1 0,-1 0 0,0 0 0,1 1 0,-1-1 0,1 0 0,-1 0 0,0 0 0,1 1 0,-1-1 0,1 0 0,-1 0 0,0 0 0,0 0 0,0 0 0,1 0 0,-1 0 0,1 0 0,18 4 0,-19-4 0,34 1 0,-25-1 0,0 0 0,1 1 0,11 2 0,-20-3 0,-1 0 0,1 1 0,0-1 0,-1 0 0,1 0 0,-1 0 0,0 1 0,1-1 0,0 0 0,-1 0 0,1 1 0,-1-1 0,1 1 0,-1-1 0,1 0 0,-1 1 0,0-1 0,0 1 0,1-1 0,-1 1 0,0-1 0,1 0 0,-1 1 0,0-1 0,1 1 0,-1-1 0,0 1 0,0 0 0,0-1 0,0 1 0,1 0 0,-1-1 0,0 1 0,0 0 0,0-1 0,-1 1 0,1-1 0,0 1 0,0 0 0,0-1 0,0 0 0,-1 1 0,1-1 0,0 1 0,0-1 0,-1 1 0,1-1 0,-1 1 0,1-1 0,0 1 0,0-1 0,-1 1 0,-3 4 0,-1 1 0,1-1 0,-7 7 0,8-11 0,-11 12 0,-1-2 0,-23 14 0,-11 9 0,49-34 0,0 0 0,-1 0 0,0 1 0,1-1 0,-1 1 0,1-1 0,-1 0 0,1 0 0,-1 1 0,1-1 0,0 1 0,0-1 0,0 1 0,-1-1 0,1 1 0,0-1 0,0 1 0,-1 0 0,1 0 0,0 0 0,0-1 0,1 0 0,-1 0 0,0 1 0,0-1 0,1 0 0,-1 0 0,0 1 0,0-1 0,0 0 0,0 0 0,1 0 0,-1 0 0,0 1 0,1-1 0,-1 0 0,1 0 0,-1 0 0,0 0 0,1 0 0,-1 0 0,0 0 0,1 0 0,-1 0 0,26-4 0,17-10 0,-1-1 0,46-24 0,-85 37 0,-2 1 0,0 1 0,0-1 0,0 1 0,0-1 0,0 1 0,0 0 0,0 0 0,0 0 0,0-1 0,0 1 0,0 0 0,0 0 0,1 0 0,-2 0 0,0 1 0,0-1 0,0 0 0,0 0 0,0 1 0,0-1 0,0 0 0,0 1 0,0-1 0,0 0 0,0 1 0,-1-1 0,1 1 0,0-1 0,0 0 0,0 1 0,0-1 0,0 0 0,0 1 0,-1-1 0,1 0 0,0 0 0,-1 1 0,1-1 0,-27 25 0,-19 7 0,34-24 0,-1 0 0,1 0 0,-17 19 0,28-27 0,1 0 0,0 0 0,-1 0 0,1 1 0,0-1 0,-1 0 0,1 0 0,0 0 0,0 1 0,0-1 0,0 0 0,0 0 0,0 1 0,-1-1 0,1 0 0,0 1 0,0-1 0,0 0 0,0 1 0,-1-1 0,1 0 0,0 1 0,0-1 0,0 0 0,0 0 0,0 0 0,0 0 0,0 1 0,0-1 0,0 1 0,0-1 0,0 0 0,0 1 0,0-1 0,14-2 0,89-32 0,-52 16 0,0 3 0,56-10 0,-103 24 0,24-2 0,-27 3 0,1 0 0,-1 0 0,0 1 0,0-1 0,0 0 0,1 0 0,-1 1 0,0-1 0,0 1 0,0-1 0,1 1 0,-2-1 0,1 1 0,1 0 0,-1 0 0,0-1 0,-1 0 0,2 2 0,-1-1 0,-1 0 0,1 0 0,-1 0 0,1 0 0,-1 0 0,1 0 0,-1 0 0,0 0 0,0-1 0,0 1 0,0 0 0,0 0 0,0 0 0,0 0 0,0 0 0,0 0 0,0 1 0,0-1 0,-1 0 0,1-1 0,0 1 0,-1-1 0,0 3 0,-13 19 0,-6-1 0,0-1 0,-1-1 0,-30 20 0,4-2 0,-15 17 0,53-44 0,9-10 0,0 0 0,0 0 0,0 1 0,0-1 0,0 0 0,0 0 0,0 0 0,0 0 0,0 0 0,0 0 0,0 0 0,0 0 0,0 0 0,0 0 0,0 0 0,0 1 0,0-1 0,1 0 0,-1 0 0,0 0 0,0 0 0,0 0 0,0 0 0,0 0 0,0 0 0,0 0 0,0 0 0,0 0 0,0 0 0,0 0 0,0 0 0,0 0 0,0 0 0,1 0 0,-1 0 0,0 0 0,0 0 0,0 0 0,0 0 0,0 0 0,0 0 0,0 0 0,0 0 0,0 0 0,0 0 0,1 0 0,-1 0 0,0 0 0,0 0 0,0 0 0,0 0 0,0 0 0,0 0 0,0 0 0,0 0 0,0 0 0,0 0 0,0 0 0,1 0 0,-1 0 0,0 0 0,0 0 0,0 0 0,0 0 0,22-11 0,-13 7 0,490-209 0,-477 207 0,-22 8 0,-5 2 0,-30 16 0,-52 20 0,44-22 0,-42 27 0,56-28 0,2 1 0,-38 32 0,63-48 0,0 0 0,0 0 0,0 0 0,0-1 0,1 2 0,-3 4 0,4-7 0,-1 0 0,1 1 0,0-1 0,0 0 0,0 0 0,0 0 0,0 0 0,0 0 0,0 1 0,0-1 0,0 0 0,0 1 0,0-1 0,0 0 0,0 0 0,0 1 0,0-1 0,0 0 0,0 1 0,0-1 0,0 0 0,0 0 0,0 1 0,1-1 0,-1 0 0,0 1 0,0-1 0,0 0 0,1 0 0,-1 0 0,0 1 0,0-1 0,0 0 0,1 0 0,-1 0 0,0 1 0,1-1 0,-1 0 0,0 0 0,0 0 0,1 0 0,-1 0 0,0 0 0,0 0 0,0 0 0,0 0 0,1 1 0,-1-1 0,0 0 0,1-1 0,-1 1 0,1 0 0,16-2 0,-17 2 0,18-5 0,0 0 0,-1-2 0,1 0 0,19-10 0,-13 5 0,-16 9 0,-10 6 0,-15 9 0,15-10 0,-74 52 0,33-21 0,-70 39 0,23-24 0,137-65 0,165-86 0,-351 180 0,-82 43 0,201-110 0,25-15 0,29-16 0,326-160 0,-357 179 0,19-9 0,1 1 0,31-9 0,-37 18 0,-17 1 0,0 0 0,1 0 0,-1 0 0,0 0 0,1 1 0,-1-1 0,0 0 0,1 0 0,-1 0 0,0 0 0,0 1 0,0-1 0,0 0 0,1 0 0,-1 1 0,0-1 0,0 0 0,1 1 0,-1-1 0,0 0 0,0 0 0,0 1 0,0-1 0,1 0 0,-1 1 0,0 1 0,0-1 0,-1 1 0,1-2 0,0 2 0,-1-1 0,1 1 0,-1-1 0,1 1 0,0-1 0,-1 0 0,0 0 0,0 0 0,0 0 0,0 0 0,1 0 0,-3 2 0,-16 15 0,-1 0 0,-1-2 0,-39 23 0,43-27 0,17-12 0,0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0,0 0 0,14 3 0,-13-3 0,38 3 0,76-4 0,-17-1 0,-96 2 0,3 0 0,1 1 0,0-1 0,10 3 0,-15-3 0,0 1 0,-1-1 0,0 0 0,1 0 0,-1 0 0,1 0 0,-1 1 0,1-1 0,0 0 0,-1 0 0,1 1 0,-1-1 0,1 0 0,-1 1 0,0-1 0,1 0 0,-1 0 0,0 1 0,1-1 0,-1 1 0,1-1 0,-1 1 0,0-1 0,1 1 0,-1-1 0,0 1 0,0 0 0,1-1 0,-1 1 0,0-1 0,0 1 0,0 0 0,0-1 0,0 1 0,0 0 0,0-1 0,0 0 0,0 0 0,0 1 0,0 0 0,-1-1 0,1 1 0,0 0 0,0-1 0,-1 1 0,1-1 0,0 1 0,-1-1 0,0 2 0,-6 8 0,-2-1 0,1 1 0,0-1 0,-3-1 0,2 0 0,-16 10 0,5-3 0,-36 26 0,-3-4 0,-89 45 0,126-67 0,22-15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0,15-5 0,112-57 0,-106 49 0,-20 13 0,-1-1 0,0 1 0,0 0 0,0 0 0,0 0 0,1 0 0,-1 0 0,0 0 0,0 0 0,1-1 0,-1 1 0,0 0 0,0 0 0,1 0 0,-1-1 0,0 1 0,0 0 0,0 0 0,1 0 0,-1-1 0,0 1 0,0 0 0,0-1 0,0 1 0,0 0 0,0 0 0,0-1 0,0 1 0,1 0 0,-1-1 0,0 1 0,0 0 0,0 0 0,0-1 0,0 1 0,-1 0 0,1 0 0,0 0 0,0 0 0,0 0 0,0-1 0,0 1 0,-14-2 0,-10 5 0,1 1 0,-28 10 0,-22 3 0,22-8 0,-128 16 0,177-25 0,-1 1 0,1-1 0,-1 0 0,1-1 0,-1 1 0,1 0 0,-1-1 0,1 0 0,-1 0 0,1 1 0,0 0 0,-1-2 0,-2-1 0,3 2 0,1-1 0,-1 1 0,2-1 0,-1 2 0,0-2 0,-1 0 0,1 1 0,0-1 0,1 0 0,0 0 0,-1 2 0,0-2 0,1 0 0,-1 0 0,1 0 0,-1 0 0,1 1 0,0-1 0,0-4 0,0-1 0,1 0 0,0-2 0,1 2 0,-1 0 0,1 0 0,0 0 0,0 0 0,7-13 0,2-2 0,19-26 0,-14 25 0,-16 21 0,1 1 0,0-1 0,0 2 0,0-2 0,0 1 0,-1-1 0,0 0 0,1 1 0,0-1 0,-1 1 0,0 0 0,1-1 0,-1 0 0,0 0 0,0 0 0,0 1 0,0-2 0,-1 2 0,0 0 0,1 0 0,-1 0 0,1 0 0,-1 0 0,0 0 0,0 0 0,0 0 0,0 1 0,1 0 0,-1-1 0,-1 1 0,1-1 0,0 1 0,0-1 0,0 1 0,0-1 0,0 1 0,-1 0 0,2 0 0,-1 0 0,-1-1 0,1 1 0,-1 1 0,-24-3 0,-50 5 0,-11-1 0,85-2 0,-1 0 0,1-1 0,-1 1 0,1-1 0,-1 1 0,1-1 0,-1 0 0,2 0 0,-2 0 0,1 0 0,-1-1 0,1 1 0,0 0 0,0 0 0,0-1 0,0 0 0,0 0 0,1 0 0,-1 1 0,0-1 0,1 0 0,-2-3 0,1 1 0,1-1 0,-1 1 0,0 0 0,2-1 0,-1 1 0,0-1 0,0 1 0,0-1 0,1-1 0,0 3 0,1-10 0,1 5 0,-1-1 0,2 0 0,-1 1 0,1-1 0,0 1 0,1 0 0,0 0 0,0 0 0,1 1 0,-1-1 0,2 1 0,-1 0 0,1 1 0,7-6 0,5-5 0,1 0 0,1 2 0,35-21 0,-39 26 0,26-20 0,-35 24 0,-1 1 0,-1-2 0,1 2 0,-1-2 0,-1 0 0,1 1 0,3-9 0,0 0 0,0 1 0,2 0 0,-1 0 0,1 1 0,1 1 0,0 0 0,0 0 0,2 1 0,-1 1 0,2 0 0,15-11 0,-23 18 0,11-7 0,0 1 0,0 0 0,1 1 0,24-7 0,75-23 0,-116 38 0,-4 1 0,-14 4 0,-24 10 0,30-10 0,2-2 0,1 1 0,-1 1 0,0-1 0,-12 11 0,21-15 0,0 0 0,0 0 0,0 0 0,-1 1 0,1-1 0,0 0 0,-1 0 0,1 1 0,0-1 0,-1 0 0,1 0 0,0 1 0,-1-1 0,1 0 0,0 0 0,0 0 0,0 0 0,-1 1 0,1-1 0,0 0 0,0 1 0,0-1 0,0 0 0,0 1 0,0-1 0,0 0 0,0 0 0,0 0 0,0 1 0,0-1 0,0 1 0,0-1 0,0 0 0,0 1 0,0-1 0,0 0 0,0 1 0,0-1 0,1 1 0,-1-1 0,0 0 0,0 1 0,0-1 0,1 0 0,-1 0 0,0 1 0,1-1 0,-1 0 0,0 0 0,1 0 0,-1 0 0,0 0 0,1 0 0,-1 1 0,0-1 0,0 0 0,0 0 0,1 0 0,-1 0 0,0 0 0,1 0 0,-1 0 0,1 0 0,-1 0 0,1 0 0,29 5 0,-24-4 0,-2-1 0,-1 0 0,1 1 0,0 0 0,-1 0 0,0 0 0,1 0 0,-1 0 0,1 1 0,-1 0 0,0 0 0,6 4 0,-7-4 0,0 0 0,-1 0 0,1 0 0,-1-1 0,1 1 0,-1 0 0,-1 1 0,1-1 0,1-1 0,-1 2 0,-1-1 0,1 1 0,-1-1 0,0 0 0,1 1 0,-1-1 0,0 1 0,0-1 0,0 0 0,-1 4 0,1 0 0,-1 1 0,-1-2 0,0 2 0,1-1 0,-1-1 0,-1 2 0,1-3 0,-1 2 0,0-1 0,0 1 0,-1-1 0,0 0 0,-6 7 0,-5 3 0,-1-1 0,-27 20 0,15-12 0,27-22 0,0 0 0,1 0 0,-1 1 0,1-1 0,0 1 0,-1-1 0,0 1 0,1 0 0,-1-1 0,1 1 0,-1 0 0,1-1 0,-1 0 0,1 1 0,0 0 0,0-1 0,0 2 0,0-1 0,0-1 0,0 0 0,0 1 0,0-1 0,0 0 0,0 1 0,0-1 0,0 0 0,0 0 0,1 1 0,-1-1 0,0 0 0,0 0 0,1 1 0,-1-1 0,0 0 0,1 0 0,-1 1 0,0-1 0,1 0 0,-1 0 0,0 0 0,1 0 0,-1 0 0,0 0 0,1 1 0,4-1 0,0 0 0,1 1 0,8-1 0,-9 0 0,73 1 0,-77-1 0,1 0 0,0 0 0,-1 1 0,1-1 0,0 0 0,-1 1 0,1-1 0,0 1 0,-2 0 0,2 0 0,0-1 0,1 3 0,-3-3 0,0 0 0,1 0 0,-1 1 0,0-1 0,0 0 0,1 0 0,-1 0 0,0 1 0,0-1 0,0 1 0,0-1 0,1 0 0,-1 1 0,0-1 0,0 1 0,0-1 0,0 1 0,0-1 0,0 0 0,0 1 0,0 0 0,-8 13 0,3-8 0,-1 0 0,0 0 0,1 0 0,-1-1 0,-13 9 0,-43 21 0,62-35 0,-135 67 0,-215 73 0,326-132 0,14-7 0,68-33 0,67-26 0,-59 29 0,307-127 0,-207 88 0,-154 64 0,-25 11 0,12-7 0,-283 188 0,208-135 0,57-41 0,-31 29 0,49-40 0,0 0 0,0 0 0,0-1 0,1 0 0,-1 1 0,0 0 0,0 0 0,0 0 0,1 0 0,-1 0 0,1 1 0,0-1 0,-1 0 0,1 0 0,-1-1 0,1 2 0,-1-1 0,1 0 0,0 0 0,0 1 0,0-1 0,0 2 0,1-3 0,-1 1 0,1 0 0,0 0 0,-1 0 0,1 0 0,0 0 0,0 0 0,1-1 0,-2 1 0,1 0 0,0-1 0,0 1 0,1 0 0,-2-1 0,1 0 0,1 0 0,-1 0 0,0 0 0,0 1 0,0-1 0,2 0 0,13 1 0,0 0 0,0-1 0,0-1 0,0 0 0,28-6 0,28-3 0,-70 10 0,1 0 0,-2 0 0,1 0 0,0 0 0,-1 0 0,1 0 0,0 1 0,0-1 0,0 1 0,0 0 0,-1 0 0,1-1 0,-1 1 0,0-1 0,1 1 0,0 1 0,-1-1 0,0 0 0,1 1 0,-1-1 0,0 0 0,0 1 0,1-1 0,-1 0 0,0 1 0,0 0 0,-1 0 0,1 0 0,0-1 0,-1 0 0,1 1 0,0 0 0,-1 0 0,1 0 0,-1 0 0,0 2 0,0 3 0,0 2 0,0-3 0,0 1 0,-1 1 0,0-1 0,0 0 0,-1 1 0,-2 6 0,0-5 0,0 1 0,-8 12 0,-5 9 0,17-30 0,0-1 0,-1 0 0,1 0 0,0 1 0,0-1 0,0 0 0,0 0 0,0 1 0,0-1 0,0 1 0,0-1 0,0 1 0,0 0 0,0-1 0,0 1 0,0-1 0,0 1 0,0-1 0,0 1 0,1-1 0,-1 1 0,0-1 0,0 1 0,1-1 0,-1 0 0,0 1 0,1-1 0,-1 1 0,1-1 0,-1 0 0,0 0 0,1 0 0,-1 0 0,1 1 0,-1-1 0,0 0 0,0 0 0,1 1 0,-1-1 0,1 0 0,-1 0 0,1 0 0,0 0 0,-1 0 0,1 0 0,-1 0 0,0 0 0,0 0 0,1 0 0,-1 0 0,2 0 0,28-2 0,-27 2 0,87-18 0,94-33 0,-170 45 0,-12 5 0,-23 1 0,-391 46 0,378-39 0,25-5 0,-1-1 0,0 0 0,0 0 0,-10-1 0,19 0 0,1 0 0,0 1 0,-1-1 0,0 0 0,1 0 0,-1 0 0,1 0 0,-1 0 0,0-1 0,1 1 0,0 0 0,0 0 0,-1 0 0,0 0 0,1-1 0,-1 1 0,1 0 0,-1 0 0,1-1 0,-1 1 0,1 0 0,-1-1 0,1 1 0,0 0 0,0 0 0,-1-1 0,1 1 0,0-1 0,-1 1 0,1-1 0,0 1 0,0-1 0,-1 1 0,1-1 0,0 1 0,0-1 0,0 1 0,-1-2 0,2 0 0,0 1 0,-1-1 0,1 0 0,0 0 0,-1 1 0,1-1 0,1 0 0,-1 1 0,0 0 0,0-1 0,2-1 0,24-23 0,2 0 0,51-34 0,-60 46 0,18-13 0,-14 11 0,31-27 0,-54 42 0,0 0 0,0 0 0,0 0 0,0 0 0,0 0 0,0-1 0,-1 1 0,1 1 0,1-4 0,-2 3 0,0 1 0,0 0 0,1 0 0,-1 0 0,0-1 0,0 1 0,0 0 0,0 0 0,-1-1 0,1 1 0,0 0 0,0 0 0,0 0 0,0-1 0,0 1 0,0 0 0,0 0 0,0 0 0,0-1 0,0 1 0,-1 0 0,1 0 0,0 0 0,0 0 0,0-1 0,0 1 0,-1 0 0,1 0 0,0 0 0,0 0 0,0 0 0,-1 0 0,1-1 0,0 1 0,0 0 0,0 0 0,0 0 0,0 0 0,-4 0 0,1 0 0,0 0 0,0 0 0,0 0 0,-1 0 0,1 1 0,-3 0 0,-104 28 0,-48 8 0,153-36 0,-20 2 0,24-3 0,0 0 0,0 0 0,1 0 0,-1 0 0,0 0 0,0 0 0,1 0 0,-1 0 0,0-1 0,1 1 0,-1 0 0,0 0 0,0-1 0,1 1 0,-1-1 0,0 1 0,1-1 0,0 1 0,-1-1 0,0 1 0,1-1 0,-1 0 0,0 1 0,1 0 0,-1-2 0,1 1 0,0 0 0,0 0 0,0-1 0,0 1 0,0 0 0,0 0 0,0 0 0,0 0 0,0 0 0,1 0 0,-1 0 0,0 0 0,1 0 0,-1 0 0,1-1 0,0 1 0,-1 0 0,1 1 0,0-2 0,18-19 0,-16 19 0,40-37 0,52-36 0,-44 37 0,-27 20 0,28-25 0,-50 42 0,-1 0 0,0 0 0,1 0 0,-2 0 0,1 0 0,0-1 0,0 1 0,0-1 0,0-2 0,0 4 0,-1 0 0,0-1 0,0 1 0,0 0 0,0-1 0,0 1 0,0 0 0,0-1 0,0 1 0,0 0 0,0-1 0,0 1 0,0 0 0,-1-1 0,1 1 0,0 0 0,0-1 0,0 1 0,0 0 0,0-1 0,0 1 0,0 0 0,0 0 0,0-1 0,-1 1 0,1 0 0,0 0 0,-1 0 0,1 0 0,-3-1 0,1 0 0,0 0 0,0 1 0,-1-1 0,1 1 0,-1-1 0,1 1 0,0 0 0,-1 0 0,1 0 0,-2 1 0,-37 5 0,0 3 0,-67 22 0,16-4 0,-11-4 0,100-22 0,0-1 0,-1 0 0,1 1 0,0-1 0,-1 0 0,1-1 0,0 1 0,-3-2 0,5 2 0,1 0 0,-1 0 0,1 0 0,-1-1 0,1 1 0,-1 0 0,1 0 0,-1-1 0,1 1 0,0 0 0,0-1 0,0 1 0,0 0 0,-1-1 0,1 1 0,0 0 0,-1 0 0,1 0 0,0-1 0,0 1 0,0-1 0,-1 1 0,1-2 0,0 1 0,0 0 0,0 0 0,0-1 0,1 1 0,-1 0 0,0 1 0,1-1 0,-1-1 0,1 1 0,-1 0 0,0 0 0,1 0 0,0-2 0,7-7 0,-1 0 0,1 1 0,0 0 0,14-12 0,42-29 0,-62 47 0,25-16 0,-10 7 0,28-27 0,-39 30 0,-11 9 0,-17 10 0,-20 14 0,-103 50 0,109-64 0,35-9 0,0-1 0,0 0 0,-1 0 0,1 0 0,0 0 0,0 1 0,-1-2 0,1 1 0,0 0 0,0 0 0,-3-1 0,3-3 0,7-5 0,7-5 0,2-1 0,0 1 0,18-12 0,-6 5 0,138-98 0,-142 104 0,-17 8 0,-15 10 0,-62 38 0,46-26 0,-49 24 0,73-39 0,-1 1 0,1-1 0,0 0 0,0 0 0,-1 1 0,1-1 0,0 0 0,0 0 0,-1 0 0,1 0 0,0 0 0,-1 0 0,1 0 0,-2-1 0,3 1 0,0 0 0,0 0 0,0 0 0,-1 0 0,1 0 0,0 0 0,0 0 0,0 0 0,0 0 0,0 0 0,0 0 0,0 0 0,0 0 0,-1 0 0,1-1 0,0 1 0,0 0 0,0 0 0,0 0 0,0 0 0,0-1 0,0 1 0,0 0 0,0 0 0,0 0 0,0 0 0,0-1 0,0 1 0,0 0 0,0 0 0,0 0 0,1 0 0,-1 0 0,0-1 0,0 1 0,0 0 0,0 0 0,9-9 0,70-40-16,-48 32-1333,-8 3-5477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4:26.4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09.4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 24575,'0'-8'0,"0"-1"-8191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10.0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13.5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28:01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17.2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24575,'0'7'0,"0"3"-8191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26.0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5:57:3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28:5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516 105 24575,'26'-2'0,"0"-1"0,0-2 0,-1 0 0,0-1 0,0-2 0,26-11 0,-25 9 0,-1 1 0,1 1 0,1 2 0,46-6 0,-69 11 0,0 1 0,1 0 0,-1 0 0,0 0 0,0 1 0,1-1 0,-1 1 0,0 0 0,0 1 0,0-1 0,0 1 0,0-1 0,0 1 0,0 0 0,0 1 0,-1-1 0,1 1 0,-1-1 0,0 1 0,4 4 0,-5-4 0,0 1 0,0-1 0,0 0 0,-1 1 0,0-1 0,1 1 0,-1-1 0,-1 1 0,1 0 0,0-1 0,-1 1 0,0 0 0,0-1 0,0 1 0,0 0 0,0 0 0,-1-1 0,0 1 0,0 0 0,0-1 0,0 1 0,0-1 0,-3 6 0,-4 4 0,-1 0 0,0 0 0,0 0 0,-1-1 0,0-1 0,-2 0 0,1 0 0,-18 12 0,14-11 0,0 1 0,1 0 0,0 1 0,-15 21 0,25-26 0,7-7 0,18-9 0,26-22 0,-27 14 0,-19 14 0,-4 3 0,-33 27 0,-59 47 0,-68 58 0,153-124 0,7-7 0,-1 1 0,1-1 0,-1 1 0,0-1 0,0 0 0,0-1 0,0 1 0,0-1 0,-1 1 0,1-1 0,-8 2 0,12-4 0,-1 0 0,1-1 0,0 1 0,-1 0 0,1 0 0,0-1 0,0 1 0,0 0 0,-1-1 0,1 1 0,0 0 0,0 0 0,0-1 0,0 1 0,0-1 0,-1 1 0,1 0 0,0-1 0,0 1 0,0 0 0,0-1 0,0 1 0,0 0 0,0-1 0,0 1 0,0 0 0,1-1 0,-1 1 0,0 0 0,0-1 0,0 1 0,0 0 0,0-1 0,1 1 0,-1 0 0,0-1 0,0 1 0,0 0 0,1-1 0,-1 1 0,1 0 0,10-22 0,2 0 0,21-28 0,3-3 0,-13 14 0,-5 7 0,1 1 0,2 1 0,33-36 0,-86 92 0,-1-1 0,-1-2 0,-46 25 0,39-31 0,40-17 0,-1 0 0,0 0 0,0 1 0,1-1 0,-1 0 0,0 0 0,0 0 0,0 0 0,0 0 0,1 0 0,-1 0 0,0 0 0,0-1 0,0 1 0,1 0 0,-1 0 0,0-1 0,0 0 0,0 1 0,1-1 0,0 1 0,-1-1 0,1 0 0,0 1 0,0-1 0,0 0 0,-1 1 0,1-1 0,0 0 0,0 1 0,0-1 0,0 0 0,0 0 0,0 1 0,1-1 0,-1 0 0,0 1 0,0-1 0,0 0 0,1 1 0,-1-1 0,0 1 0,1-1 0,0-1 0,11-19 0,1 1 0,1 0 0,1 1 0,1 1 0,0 0 0,34-27 0,-46 40 0,1 0 0,0 1 0,1 0 0,-1 0 0,1 0 0,0 1 0,-1-1 0,1 1 0,1 1 0,-1-1 0,13-2 0,-18 5 0,0 0 0,0 0 0,0 0 0,0 0 0,0 0 0,0 0 0,0 0 0,0 0 0,-1 0 0,1 1 0,0-1 0,0 0 0,0 1 0,0-1 0,0 0 0,-1 1 0,1-1 0,0 1 0,0 0 0,-1-1 0,1 1 0,-1-1 0,1 1 0,0 0 0,0 1 0,0-1 0,-1 1 0,1 0 0,-1 0 0,1 0 0,-1 0 0,1-1 0,-1 1 0,0 0 0,0 0 0,0 0 0,-1 3 0,0 5 0,-2-1 0,1 0 0,-8 18 0,-10 18 0,-3 0 0,-31 45 0,-66 80 0,96-138 0,-36 38 0,46-60 0,26-28 0,262-315 0,-267 325 0,-2 1 0,0 1 0,1 0 0,0 0 0,0 0 0,0 1 0,1 0 0,0 0 0,0 1 0,0-1 0,11-3 0,-16 7 0,-1 1 0,0 0 0,1 0 0,-1 0 0,0 1 0,1-1 0,-1 0 0,0 0 0,1 1 0,-1-1 0,0 1 0,0-1 0,1 1 0,-1-1 0,0 1 0,0 0 0,0 0 0,0 0 0,0-1 0,0 1 0,0 0 0,0 0 0,0 0 0,0 0 0,-1 1 0,1-1 0,0 0 0,-1 0 0,1 0 0,-1 1 0,1-1 0,-1 0 0,1 1 0,-1-1 0,0 0 0,0 3 0,2 6 0,0-1 0,-1 1 0,-1 17 0,-3 3 0,-2 0 0,0 0 0,-3 0 0,0-1 0,-2 0 0,-16 35 0,-25 78 0,44-112 0,-9 33 0,14-58 0,1-1 0,-1 1 0,0-1 0,0 1 0,-1-1 0,0 0 0,1 0 0,-1 0 0,-5 5 0,7-8 0,1-1 0,-1 1 0,0-1 0,1 0 0,-1 1 0,1-1 0,-1 0 0,0 1 0,1-1 0,-1 0 0,0 0 0,1 0 0,-1 0 0,0 0 0,1 0 0,-1 0 0,0 0 0,1 0 0,-1 0 0,0 0 0,1 0 0,-1 0 0,0 0 0,1-1 0,-1 1 0,0 0 0,1 0 0,-1-1 0,1 1 0,-1 0 0,1-1 0,-1 1 0,0-1 0,1 1 0,0-1 0,-1 1 0,1-1 0,-1 1 0,1-1 0,0 1 0,-1-1 0,1 0 0,0 1 0,-1-1 0,1 0 0,0 1 0,0-1 0,0 0 0,-1-1 0,-8-35 0,2-24 0,3-95 0,4 149 0,-1-24 0,-2 23 0,-1 12 0,-4 14 0,-28 107 0,-4 14 0,32-115 0,-1-1 0,-2 0 0,-18 32 0,28-54 0,0 0 0,1 0 0,-1 0 0,0 1 0,0-1 0,0 0 0,0 0 0,0 0 0,0 0 0,0 0 0,0-1 0,0 1 0,-3 1 0,4-2 0,-1 0 0,1-1 0,-1 1 0,1 0 0,-1 0 0,1-1 0,0 1 0,-1-1 0,1 1 0,0 0 0,-1-1 0,1 1 0,0-1 0,-1 1 0,1-1 0,0 1 0,0-1 0,-1 1 0,1-1 0,0 1 0,0-1 0,0 1 0,0-1 0,0 1 0,0-1 0,0 1 0,0-1 0,0 1 0,0-1 0,0 1 0,0-1 0,0 0 0,0 1 0,1-1 0,2-37 0,2 1 0,2-1 0,1 1 0,2 1 0,17-44 0,-24 71 0,16-36 0,-18 44 0,0-1 0,-1 0 0,1 1 0,1-1 0,-1 1 0,0-1 0,0 1 0,0 0 0,1-1 0,-1 1 0,1 0 0,-1 0 0,1 0 0,-1 0 0,1 0 0,0 0 0,0 0 0,-1 1 0,5-2 0,-5 2 0,0 0 0,1 1 0,-1-1 0,0 0 0,1 1 0,-1-1 0,0 1 0,1-1 0,-1 1 0,0-1 0,0 1 0,0 0 0,0 0 0,0 0 0,0 0 0,0-1 0,0 1 0,0 1 0,0-1 0,0 0 0,0 0 0,-1 0 0,1 0 0,0 1 0,-1-1 0,1 0 0,0 2 0,12 42 0,-2 34 0,-2 0 0,-5 143 0,-3-72 0,-1-146 0,0 8 0,0-1 0,1 0 0,0 0 0,0 0 0,1 1 0,1-1 0,0-1 0,6 17 0,-9-27 0,0 1 0,0-1 0,1 1 0,-1-1 0,0 1 0,0-1 0,1 1 0,-1-1 0,0 0 0,1 1 0,-1-1 0,1 1 0,-1-1 0,0 0 0,1 1 0,-1-1 0,1 0 0,-1 0 0,1 1 0,-1-1 0,1 0 0,-1 0 0,1 0 0,-1 1 0,1-1 0,0 0 0,-1 0 0,1 0 0,-1 0 0,1 0 0,-1 0 0,1 0 0,-1 0 0,1 0 0,-1-1 0,1 1 0,0 0 0,-1 0 0,1 0 0,-1-1 0,1 1 0,-1 0 0,0 0 0,2-1 0,15-22 0,-16 22 0,95-183 0,-72 132 0,2 1 0,3 1 0,63-85 0,-87 129 0,0 0 0,1 0 0,0 0 0,0 1 0,0 0 0,8-4 0,-13 8 0,1 0 0,0 0 0,-1 0 0,1 1 0,0-1 0,0 0 0,-1 1 0,1 0 0,0-1 0,0 1 0,0 0 0,0 0 0,0 0 0,0 0 0,0 0 0,-1 0 0,1 1 0,0-1 0,0 0 0,0 1 0,0 0 0,-1-1 0,1 1 0,0 0 0,-1 0 0,1 0 0,0 0 0,-1 0 0,1 1 0,1 1 0,0 1 0,1 0 0,-1 0 0,0 1 0,0-1 0,-1 1 0,0 0 0,1 0 0,-2 0 0,3 8 0,8 52 0,1 86 0,-11 219 0,-4-254 0,-1 68 0,2-158 0,0-47 0,38-613 0,-35 617 0,0 1 0,1-1 0,1 1 0,1 0 0,0 0 0,1 1 0,10-19 0,-13 28 0,1 0 0,-1 0 0,1 1 0,1-1 0,-1 1 0,1 0 0,0 0 0,0 0 0,1 1 0,-1 0 0,1 0 0,0 0 0,0 1 0,0 0 0,0 0 0,1 0 0,-1 1 0,1 0 0,9-2 0,-12 4 0,0-1 0,0 1 0,0 0 0,-1 0 0,1 1 0,0-1 0,0 1 0,-1 0 0,1 0 0,0 0 0,-1 0 0,1 1 0,-1-1 0,0 1 0,1 0 0,-1 0 0,0 0 0,0 1 0,0-1 0,0 1 0,-1-1 0,1 1 0,-1 0 0,1 0 0,-1 0 0,0 1 0,0-1 0,2 7 0,2 4 0,0 0 0,-1 1 0,-1 0 0,0 0 0,2 27 0,2 91 0,-8-133 0,0 1 0,0 0 0,0-1 0,0 1 0,0 0 0,0-1 0,0 1 0,0 0 0,0-1 0,0 1 0,1 0 0,-1-1 0,0 1 0,0-1 0,1 1 0,-1 0 0,0-1 0,1 1 0,-1-1 0,1 1 0,-1-1 0,1 1 0,-1-1 0,1 0 0,0 1 0,-1-1 0,1 0 0,0 0 0,-1-1 0,1 1 0,0 0 0,-1-1 0,1 1 0,0 0 0,-1-1 0,1 1 0,-1-1 0,1 1 0,-1-1 0,1 1 0,-1-1 0,1 0 0,-1 1 0,1-2 0,24-45 0,-18 33 0,86-151 0,-88 155 0,12-20 0,-17 29 0,1 0 0,-1 0 0,1 0 0,0 0 0,-1 0 0,1 0 0,0 1 0,0-1 0,0 0 0,0 0 0,0 1 0,-1-1 0,1 0 0,0 1 0,1-1 0,-1 1 0,0-1 0,0 1 0,0 0 0,1-1 0,-1 1 0,0 1 0,-1-1 0,1 0 0,-1 1 0,1-1 0,-1 0 0,1 1 0,-1-1 0,1 1 0,-1-1 0,1 1 0,-1-1 0,1 1 0,-1-1 0,0 1 0,1-1 0,-1 1 0,0-1 0,1 1 0,-1 0 0,0-1 0,0 1 0,0 0 0,0-1 0,0 1 0,0 0 0,0-1 0,0 1 0,0-1 0,0 2 0,-2 23 0,1-21 0,0-1 0,0 1 0,0-1 0,-1 1 0,1-1 0,-1 0 0,1 0 0,-1 0 0,0 0 0,-1 0 0,1 0 0,-4 2 0,5-4 0,0 0 0,0 0 0,0-1 0,-1 1 0,1-1 0,0 1 0,-1-1 0,1 0 0,-1 1 0,1-1 0,0 0 0,-1 0 0,1 0 0,-1 0 0,1 0 0,0 0 0,-1 0 0,1-1 0,0 1 0,-1 0 0,1-1 0,0 1 0,-1-1 0,1 0 0,0 1 0,0-1 0,-1 0 0,1 0 0,0 0 0,0 1 0,0-1 0,0 0 0,0-1 0,0 1 0,0 0 0,-1-2 0,-10-14 0,1-1 0,0-1 0,1 0 0,1 0 0,-13-40 0,19 51 0,-76-222 0,-12-33 0,61 187 0,-53-96 0,81 168 0,-34-54 0,32 52 0,1 1 0,-1 0 0,-1 1 0,1-1 0,0 1 0,-1 0 0,0 0 0,-6-3 0,10 6 0,-1 0 0,1 1 0,-1-1 0,0 1 0,1-1 0,-1 1 0,0-1 0,1 1 0,-1 0 0,0 0 0,0 0 0,1 0 0,-1 0 0,0 0 0,0 0 0,1 1 0,-1-1 0,0 1 0,1-1 0,-1 1 0,1-1 0,-3 2 0,-30 26 0,34-28 0,-111 122 0,23-22 0,-447 420 0,492-483 0,-96 88 0,114-99 0,0 0 0,-41 59 0,64-81 0,-1-1 0,1 1 0,0 0 0,0 0 0,0 0 0,1 1 0,-1-1 0,1 0 0,-1 9 0,2-11 0,0-1 0,0 1 0,0-1 0,1 1 0,-1-1 0,0 0 0,1 1 0,0-1 0,-1 1 0,1-1 0,0 0 0,-1 0 0,1 1 0,0-1 0,0 0 0,0 0 0,0 0 0,0 0 0,0 0 0,0 0 0,1 0 0,-1 0 0,0-1 0,0 1 0,1 0 0,-1-1 0,1 1 0,-1-1 0,0 1 0,4-1 0,9 4 0,0-2 0,0 0 0,1-1 0,-1 0 0,0-1 0,1-1 0,-1 0 0,0-1 0,1-1 0,-1 0 0,0-1 0,20-8 0,11-7 0,-1-2 0,56-35 0,-74 38 0,0 0 0,-1-1 0,-1-1 0,22-26 0,-43 43 0,0 0 0,0 0 0,0 0 0,0 0 0,1 1 0,-1-1 0,1 1 0,0 0 0,4-2 0,-8 4 0,1 0 0,0 0 0,-1 0 0,1 0 0,0-1 0,-1 1 0,1 0 0,0 1 0,0-1 0,-1 0 0,1 0 0,0 0 0,-1 0 0,1 0 0,0 1 0,-1-1 0,1 0 0,0 1 0,-1-1 0,1 0 0,-1 1 0,2 0 0,-1 0 0,0 1 0,0-1 0,0 1 0,0 0 0,0 0 0,0-1 0,0 1 0,-1 0 0,1 0 0,-1 0 0,1-1 0,-1 4 0,6 47 0,-3 0 0,-5 100 0,-2-58 0,4-86 0,0 0 0,-1 0 0,1 0 0,-2 0 0,1 0 0,-2 0 0,1 0 0,-6 12 0,5-15 0,1-1 0,-2 0 0,1 1 0,0-1 0,-1 0 0,0-1 0,0 1 0,0-1 0,0 1 0,0-1 0,-1 0 0,1-1 0,-1 1 0,-7 2 0,-7 1-146,-1-1 0,0-1-1,0 0 1,0-1 0,0-2 0,-35 0-1,47-1-194,-36 0-6485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1458 24575,'1'-20'0,"1"0"0,1-1 0,1 1 0,1 0 0,9-24 0,42-91 0,-52 127 0,62-115 0,-59 112 0,0 1 0,0-1 0,1 2 0,1-1 0,0 1 0,0 1 0,0-1 0,21-12 0,-26 19 0,0 0 0,0 0 0,0 1 0,0 0 0,0-1 0,1 1 0,-1 0 0,0 1 0,1-1 0,-1 1 0,1 0 0,-1 0 0,1 1 0,4 0 0,-1 1 0,0 0 0,0 1 0,0 0 0,-1 0 0,1 0 0,-1 1 0,8 5 0,6 7 0,-1 0 0,0 2 0,30 34 0,60 80 0,-95-111 0,0 0 0,-2 0 0,-1 1 0,17 41 0,-29-62 0,1 1 0,0 0 0,-1-1 0,1 1 0,-1 0 0,0 0 0,1-1 0,-1 1 0,0 0 0,0 0 0,0 0 0,0-1 0,0 1 0,-1 2 0,0-3 0,1-1 0,0 1 0,-1-1 0,1 0 0,0 1 0,-1-1 0,1 0 0,-1 1 0,1-1 0,0 0 0,-1 0 0,1 1 0,-1-1 0,1 0 0,-1 0 0,1 0 0,-1 0 0,1 1 0,-1-1 0,1 0 0,-1 0 0,1 0 0,-1 0 0,1 0 0,-1 0 0,1-1 0,-1 1 0,1 0 0,-1 0 0,0 0 0,-5-3 0,0 1 0,0-1 0,1 0 0,-1 0 0,1-1 0,-9-7 0,-16-16 0,1-1 0,1-2 0,2-1 0,-43-64 0,33 36 0,3-2 0,-28-70 0,52 111 0,1 1 0,1-1 0,1 0 0,1-1 0,1 0 0,1 1 0,0-1 0,1-26 0,2 43 0,1 1 0,-1 0 0,1-1 0,0 1 0,-1 0 0,2-1 0,-1 1 0,0 0 0,1 0 0,-1 0 0,1 0 0,0 0 0,0 1 0,0-1 0,0 1 0,1-1 0,-1 1 0,1-1 0,-1 1 0,1 0 0,0 0 0,0 1 0,0-1 0,0 1 0,0-1 0,0 1 0,0 0 0,1 0 0,5-1 0,9-1 0,0 1 0,-1 1 0,1 1 0,27 2 0,-23 0 0,1-2 0,-1 2 0,0 1 0,42 10 0,-53-9 0,1 1 0,-1 0 0,0 0 0,0 1 0,-1 0 0,0 1 0,0 0 0,15 15 0,-12-10 0,-1 0 0,-1 1 0,0 0 0,-1 1 0,-1 0 0,0 0 0,0 1 0,-2 1 0,0-1 0,-1 1 0,0 0 0,-1 0 0,-1 1 0,-1 0 0,0 0 0,-1 0 0,-1 0 0,0 0 0,-3 18 0,2-31 0,0-1 0,-1 1 0,1-1 0,-1 1 0,0 0 0,0-1 0,0 1 0,0-1 0,-1 0 0,0 1 0,1-1 0,-1 0 0,0 0 0,-1 0 0,1 0 0,0-1 0,-1 1 0,0-1 0,1 1 0,-1-1 0,0 0 0,0 0 0,0 0 0,-1 0 0,1-1 0,0 1 0,-1-1 0,1 0 0,-1 0 0,1 0 0,-1 0 0,-4 0 0,0-1 0,0 0 0,0 0 0,0-1 0,0 0 0,0 0 0,0-1 0,1 0 0,-1 0 0,1-1 0,-1 0 0,1 0 0,0-1 0,0 0 0,-6-5 0,-3-3 0,1 0 0,0-2 0,1 1 0,1-2 0,0 0 0,1-1 0,0 0 0,-9-19 0,9 11 0,1 0 0,1-1 0,1 0 0,1-1 0,-5-32 0,2-19 0,4-1 0,4 1 0,7-85 0,-4 151 0,0 0 0,1 0 0,0 1 0,1-1 0,0 0 0,6-14 0,-7 22 0,1 0 0,0 0 0,-1 0 0,1 0 0,1 0 0,-1 0 0,0 1 0,1-1 0,-1 1 0,1-1 0,0 1 0,0 0 0,0 0 0,0 0 0,0 1 0,0-1 0,0 1 0,1 0 0,-1 0 0,0 0 0,1 0 0,-1 0 0,7 0 0,10-1 0,1 1 0,-1 0 0,1 2 0,0 0 0,-1 2 0,0 0 0,1 1 0,-1 1 0,-1 1 0,1 0 0,-1 2 0,31 16 0,-2 5 0,-2 2 0,-2 1 0,0 3 0,74 77 0,-86-79 0,-15-17 0,0 1 0,16 23 0,-28-32 0,0-1 0,-1 1 0,1 0 0,-2 1 0,1-1 0,-1 1 0,-1-1 0,1 1 0,0 12 0,0-5 0,-2 1 0,0-1 0,0 1 0,-2 0 0,0-1 0,-6 30 0,5-38 0,0-1 0,-1 0 0,0 0 0,0 0 0,0-1 0,-1 1 0,0-1 0,0 0 0,0 0 0,-1 0 0,0 0 0,0-1 0,-1 0 0,1 0 0,-1 0 0,0-1 0,-9 5 0,-6 2 0,-1-1 0,0-2 0,-46 12 0,-74 7 0,118-23 0,-155 14 0,126-15 0,0 2 0,0 3 0,-78 21 0,111-23 0,0 1 0,0 0 0,0-2 0,0-1 0,-22 2 0,37-5 0,-1-1 0,0 0 0,0 0 0,1-1 0,-1 0 0,0 0 0,1 0 0,-1-1 0,1 1 0,0-1 0,-1-1 0,1 1 0,0-1 0,0 0 0,1 0 0,-1 0 0,0-1 0,1 1 0,-6-7 0,3 0 0,-1 0 0,2-1 0,-1 0 0,2 0 0,-1 0 0,2-1 0,-1 1 0,2-1 0,-1 0 0,2 0 0,-2-16 0,-1-21 0,1-72 0,4 108 0,6-373 0,-6 372 0,1 1 0,0-1 0,1 0 0,3-14 0,-3 23 0,-1 0 0,1 0 0,0 0 0,0 0 0,1 0 0,0 1 0,-1 0 0,1-1 0,1 1 0,-1 0 0,1 0 0,-1 1 0,9-7 0,-4 4 0,-1 1 0,1 1 0,0-1 0,0 1 0,1 0 0,-1 1 0,1 0 0,0 1 0,-1-1 0,1 2 0,15-2 0,-17 3 0,-1 0 0,1 1 0,-1 0 0,1 0 0,-1 0 0,1 1 0,-1 0 0,0 0 0,0 1 0,0 0 0,0 0 0,-1 0 0,1 1 0,-1-1 0,0 1 0,9 9 0,3 6 0,0 1 0,-1 0 0,-1 1 0,-1 1 0,-2 1 0,0 0 0,-1 0 0,-1 1 0,-1 0 0,-1 1 0,-1 0 0,-2 0 0,0 0 0,1 42 0,-5-57 0,-1 0 0,0 0 0,-1 0 0,0 0 0,0 0 0,-1 0 0,-1 0 0,0-1 0,0 1 0,-1-1 0,0 0 0,0 1 0,-1-2 0,0 1 0,-1-1 0,0 0 0,0 0 0,-1 0 0,0-1 0,0 0 0,0 0 0,-1-1 0,0 0 0,-13 7 0,-8 3 0,0-2 0,-1-1 0,0-2 0,-1 0 0,0-2 0,-47 7 0,11-7 0,0-3 0,-72-3 0,128-3 0,1 0 0,-1-1 0,1 0 0,0-1 0,0 0 0,0-1 0,0 0 0,0-1 0,0 0 0,1 0 0,0-1 0,0 0 0,0 0 0,0-1 0,1-1 0,0 1 0,1-1 0,-9-9 0,2 2 0,1-1 0,0 0 0,2-1 0,-1 0 0,2-1 0,0 0 0,1-1 0,1 0 0,1 0 0,0-1 0,1 0 0,1 0 0,1 0 0,1-1 0,0 1 0,1-28 0,6-155 0,-4 196 0,2 0 0,-1 1 0,1-1 0,-1 0 0,2 1 0,-1-1 0,0 1 0,1 0 0,0 0 0,1 0 0,-1 0 0,1 1 0,-1-1 0,2 1 0,-1 0 0,0 0 0,1 0 0,0 0 0,-1 1 0,1 0 0,11-5 0,8-2 0,-1 1 0,1 1 0,47-8 0,-45 10 0,-5 2 0,34-9 0,0 2 0,74-4 0,199 14 0,-155 3 0,-163-3 0,0 1 0,-1 1 0,1 0 0,0 0 0,-1 1 0,1 0 0,-1 1 0,1 0 0,-1 0 0,0 1 0,0 0 0,-1 1 0,1 0 0,-1 0 0,0 1 0,0 0 0,-1 0 0,0 1 0,0 0 0,0 0 0,-1 1 0,0 0 0,0 0 0,4 9 0,11 20 0,-2 1 0,-1 0 0,21 69 0,-32-71 0,-1 0 0,-2 0 0,-2 0 0,-1 0 0,-5 45 0,2-2 0,3 21 0,-4 92 0,1-181 0,0 1 0,-1-1 0,0 0 0,0 0 0,-1 0 0,-1 0 0,0-1 0,0 1 0,-1-1 0,0 0 0,-1-1 0,0 0 0,-1 0 0,0 0 0,0-1 0,0 0 0,-1-1 0,-1 0 0,1 0 0,-1-1 0,0 0 0,-1-1 0,1 0 0,-1-1 0,-19 6 0,-11-3 0,-1-1 0,0-3 0,0-1 0,-62-5 0,24 0 0,69 3 0,0 0 0,0-1 0,0 0 0,-1-1 0,1 0 0,1 0 0,-1-2 0,-17-6 0,23 7 0,1 0 0,-1 0 0,1 0 0,0 0 0,0-1 0,1 0 0,-1 0 0,1 0 0,-1 0 0,1 0 0,1 0 0,-1-1 0,1 0 0,-1 1 0,1-1 0,1 0 0,-1 0 0,1 0 0,-1 0 0,0-10 0,-2-42 0,1-1 0,9-81 0,-2 39 0,-4 69 0,-1 22 0,1 0 0,0 0 0,0 0 0,1 0 0,0 0 0,0 0 0,1 0 0,0 0 0,1 1 0,0-1 0,0 1 0,8-13 0,8-7 0,2 0 0,1 2 0,1 1 0,1 0 0,1 2 0,2 1 0,54-36 0,-66 49 0,0-2 0,0 0 0,-1-1 0,0 0 0,-1-1 0,0-1 0,-1 0 0,18-29 0,-25 36 0,-1-1 0,1 0 0,-1 0 0,-1 0 0,0 0 0,0-1 0,-1 0 0,1 1 0,-2-1 0,0 0 0,0 0 0,0 0 0,-1 0 0,0 0 0,-1 0 0,0 0 0,0 1 0,-1-1 0,-1 0 0,-2-9 0,1 12 0,0-1 0,0 1 0,-1 0 0,1 0 0,-1 1 0,-1-1 0,1 1 0,-1 0 0,-11-7 0,-60-35 0,64 41 0,0 0 0,0 1 0,-1 1 0,0 1 0,0 0 0,0 0 0,0 1 0,-22 1 0,16 0 0,1 2 0,0 1 0,0 0 0,0 1 0,-33 11 0,46-12 0,-1 1 0,1-1 0,0 1 0,1 1 0,-1-1 0,0 1 0,1 0 0,0 1 0,0-1 0,0 1 0,1 0 0,-6 7 0,4-3 0,1 0 0,0 0 0,0 0 0,1 1 0,0 0 0,1 0 0,-3 11 0,1 14 0,1 0 0,1-1 0,3 59 0,1-84 0,-1 9 0,0 8 0,1 0 0,8 42 0,-7-59 0,1 1 0,0-1 0,0 0 0,1-1 0,0 1 0,1-1 0,0 0 0,0 0 0,0 0 0,13 13 0,64 56 0,-46-44 0,47 54 0,50 91 0,-127-172 0,0 0 0,0 0 0,1-1 0,-1 0 0,1 0 0,0 0 0,1-1 0,-1 0 0,1-1 0,-1 1 0,1-1 0,0-1 0,0 0 0,14 2 0,6 0 0,1-2 0,55-3 0,-58 0 0,-11 0 0,0 0 0,-1-1 0,1 0 0,0-1 0,-1-1 0,0 0 0,0-1 0,0 0 0,0-1 0,-1-1 0,0 0 0,-1-1 0,1 0 0,11-11 0,-11 9 0,-1-1 0,0-1 0,-1 1 0,12-18 0,-19 22 0,1 0 0,-1-1 0,0 1 0,-1-1 0,0 0 0,0 0 0,-1-1 0,0 1 0,2-16 0,-2 7 0,-1 0 0,0 0 0,-1 0 0,-1 0 0,-1 0 0,-1 0 0,0 1 0,-1-1 0,0 1 0,-2 0 0,0 0 0,0 0 0,-2 1 0,-17-28 0,-13-13 0,-2 1 0,-54-54 0,82 94 0,0 0 0,1 0 0,1-1 0,0-1 0,1 0 0,0 0 0,-7-25 0,15 39-91,0 0 0,0 0 0,0 0 0,0 0 0,1 0 0,-1 0 0,1 0 0,0 0 0,0 0 0,0 0 0,0 0 0,1 0 0,-1 0 0,3-6 0,6-7-6735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28:5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516 105 24575,'26'-2'0,"0"-1"0,0-2 0,-1 0 0,0-1 0,0-2 0,26-11 0,-25 9 0,-1 1 0,1 1 0,1 2 0,46-6 0,-69 11 0,0 1 0,1 0 0,-1 0 0,0 0 0,0 1 0,1-1 0,-1 1 0,0 0 0,0 1 0,0-1 0,0 1 0,0-1 0,0 1 0,0 0 0,0 1 0,-1-1 0,1 1 0,-1-1 0,0 1 0,4 4 0,-5-4 0,0 1 0,0-1 0,0 0 0,-1 1 0,0-1 0,1 1 0,-1-1 0,-1 1 0,1 0 0,0-1 0,-1 1 0,0 0 0,0-1 0,0 1 0,0 0 0,0 0 0,-1-1 0,0 1 0,0 0 0,0-1 0,0 1 0,0-1 0,-3 6 0,-4 4 0,-1 0 0,0 0 0,0 0 0,-1-1 0,0-1 0,-2 0 0,1 0 0,-18 12 0,14-11 0,0 1 0,1 0 0,0 1 0,-15 21 0,25-26 0,7-7 0,18-9 0,26-22 0,-27 14 0,-19 14 0,-4 3 0,-33 27 0,-59 47 0,-68 58 0,153-124 0,7-7 0,-1 1 0,1-1 0,-1 1 0,0-1 0,0 0 0,0-1 0,0 1 0,0-1 0,-1 1 0,1-1 0,-8 2 0,12-4 0,-1 0 0,1-1 0,0 1 0,-1 0 0,1 0 0,0-1 0,0 1 0,0 0 0,-1-1 0,1 1 0,0 0 0,0 0 0,0-1 0,0 1 0,0-1 0,-1 1 0,1 0 0,0-1 0,0 1 0,0 0 0,0-1 0,0 1 0,0 0 0,0-1 0,0 1 0,0 0 0,1-1 0,-1 1 0,0 0 0,0-1 0,0 1 0,0 0 0,0-1 0,1 1 0,-1 0 0,0-1 0,0 1 0,0 0 0,1-1 0,-1 1 0,1 0 0,10-22 0,2 0 0,21-28 0,3-3 0,-13 14 0,-5 7 0,1 1 0,2 1 0,33-36 0,-86 92 0,-1-1 0,-1-2 0,-46 25 0,39-31 0,40-17 0,-1 0 0,0 0 0,0 1 0,1-1 0,-1 0 0,0 0 0,0 0 0,0 0 0,0 0 0,1 0 0,-1 0 0,0 0 0,0-1 0,0 1 0,1 0 0,-1 0 0,0-1 0,0 0 0,0 1 0,1-1 0,0 1 0,-1-1 0,1 0 0,0 1 0,0-1 0,0 0 0,-1 1 0,1-1 0,0 0 0,0 1 0,0-1 0,0 0 0,0 0 0,0 1 0,1-1 0,-1 0 0,0 1 0,0-1 0,0 0 0,1 1 0,-1-1 0,0 1 0,1-1 0,0-1 0,11-19 0,1 1 0,1 0 0,1 1 0,1 1 0,0 0 0,34-27 0,-46 40 0,1 0 0,0 1 0,1 0 0,-1 0 0,1 0 0,0 1 0,-1-1 0,1 1 0,1 1 0,-1-1 0,13-2 0,-18 5 0,0 0 0,0 0 0,0 0 0,0 0 0,0 0 0,0 0 0,0 0 0,0 0 0,-1 0 0,1 1 0,0-1 0,0 0 0,0 1 0,0-1 0,0 0 0,-1 1 0,1-1 0,0 1 0,0 0 0,-1-1 0,1 1 0,-1-1 0,1 1 0,0 0 0,0 1 0,0-1 0,-1 1 0,1 0 0,-1 0 0,1 0 0,-1 0 0,1-1 0,-1 1 0,0 0 0,0 0 0,0 0 0,-1 3 0,0 5 0,-2-1 0,1 0 0,-8 18 0,-10 18 0,-3 0 0,-31 45 0,-66 80 0,96-138 0,-36 38 0,46-60 0,26-28 0,262-315 0,-267 325 0,-2 1 0,0 1 0,1 0 0,0 0 0,0 0 0,0 1 0,1 0 0,0 0 0,0 1 0,0-1 0,11-3 0,-16 7 0,-1 1 0,0 0 0,1 0 0,-1 0 0,0 1 0,1-1 0,-1 0 0,0 0 0,1 1 0,-1-1 0,0 1 0,0-1 0,1 1 0,-1-1 0,0 1 0,0 0 0,0 0 0,0 0 0,0-1 0,0 1 0,0 0 0,0 0 0,0 0 0,0 0 0,-1 1 0,1-1 0,0 0 0,-1 0 0,1 0 0,-1 1 0,1-1 0,-1 0 0,1 1 0,-1-1 0,0 0 0,0 3 0,2 6 0,0-1 0,-1 1 0,-1 17 0,-3 3 0,-2 0 0,0 0 0,-3 0 0,0-1 0,-2 0 0,-16 35 0,-25 78 0,44-112 0,-9 33 0,14-58 0,1-1 0,-1 1 0,0-1 0,0 1 0,-1-1 0,0 0 0,1 0 0,-1 0 0,-5 5 0,7-8 0,1-1 0,-1 1 0,0-1 0,1 0 0,-1 1 0,1-1 0,-1 0 0,0 1 0,1-1 0,-1 0 0,0 0 0,1 0 0,-1 0 0,0 0 0,1 0 0,-1 0 0,0 0 0,1 0 0,-1 0 0,0 0 0,1 0 0,-1 0 0,0 0 0,1-1 0,-1 1 0,0 0 0,1 0 0,-1-1 0,1 1 0,-1 0 0,1-1 0,-1 1 0,0-1 0,1 1 0,0-1 0,-1 1 0,1-1 0,-1 1 0,1-1 0,0 1 0,-1-1 0,1 0 0,0 1 0,-1-1 0,1 0 0,0 1 0,0-1 0,0 0 0,-1-1 0,-8-35 0,2-24 0,3-95 0,4 149 0,-1-24 0,-2 23 0,-1 12 0,-4 14 0,-28 107 0,-4 14 0,32-115 0,-1-1 0,-2 0 0,-18 32 0,28-54 0,0 0 0,1 0 0,-1 0 0,0 1 0,0-1 0,0 0 0,0 0 0,0 0 0,0 0 0,0 0 0,0-1 0,0 1 0,-3 1 0,4-2 0,-1 0 0,1-1 0,-1 1 0,1 0 0,-1 0 0,1-1 0,0 1 0,-1-1 0,1 1 0,0 0 0,-1-1 0,1 1 0,0-1 0,-1 1 0,1-1 0,0 1 0,0-1 0,-1 1 0,1-1 0,0 1 0,0-1 0,0 1 0,0-1 0,0 1 0,0-1 0,0 1 0,0-1 0,0 1 0,0-1 0,0 1 0,0-1 0,0 0 0,0 1 0,1-1 0,2-37 0,2 1 0,2-1 0,1 1 0,2 1 0,17-44 0,-24 71 0,16-36 0,-18 44 0,0-1 0,-1 0 0,1 1 0,1-1 0,-1 1 0,0-1 0,0 1 0,0 0 0,1-1 0,-1 1 0,1 0 0,-1 0 0,1 0 0,-1 0 0,1 0 0,0 0 0,0 0 0,-1 1 0,5-2 0,-5 2 0,0 0 0,1 1 0,-1-1 0,0 0 0,1 1 0,-1-1 0,0 1 0,1-1 0,-1 1 0,0-1 0,0 1 0,0 0 0,0 0 0,0 0 0,0 0 0,0-1 0,0 1 0,0 1 0,0-1 0,0 0 0,0 0 0,-1 0 0,1 0 0,0 1 0,-1-1 0,1 0 0,0 2 0,12 42 0,-2 34 0,-2 0 0,-5 143 0,-3-72 0,-1-146 0,0 8 0,0-1 0,1 0 0,0 0 0,0 0 0,1 1 0,1-1 0,0-1 0,6 17 0,-9-27 0,0 1 0,0-1 0,1 1 0,-1-1 0,0 1 0,0-1 0,1 1 0,-1-1 0,0 0 0,1 1 0,-1-1 0,1 1 0,-1-1 0,0 0 0,1 1 0,-1-1 0,1 0 0,-1 0 0,1 1 0,-1-1 0,1 0 0,-1 0 0,1 0 0,-1 1 0,1-1 0,0 0 0,-1 0 0,1 0 0,-1 0 0,1 0 0,-1 0 0,1 0 0,-1 0 0,1 0 0,-1-1 0,1 1 0,0 0 0,-1 0 0,1 0 0,-1-1 0,1 1 0,-1 0 0,0 0 0,2-1 0,15-22 0,-16 22 0,95-183 0,-72 132 0,2 1 0,3 1 0,63-85 0,-87 129 0,0 0 0,1 0 0,0 0 0,0 1 0,0 0 0,8-4 0,-13 8 0,1 0 0,0 0 0,-1 0 0,1 1 0,0-1 0,0 0 0,-1 1 0,1 0 0,0-1 0,0 1 0,0 0 0,0 0 0,0 0 0,0 0 0,0 0 0,-1 0 0,1 1 0,0-1 0,0 0 0,0 1 0,0 0 0,-1-1 0,1 1 0,0 0 0,-1 0 0,1 0 0,0 0 0,-1 0 0,1 1 0,1 1 0,0 1 0,1 0 0,-1 0 0,0 1 0,0-1 0,-1 1 0,0 0 0,1 0 0,-2 0 0,3 8 0,8 52 0,1 86 0,-11 219 0,-4-254 0,-1 68 0,2-158 0,0-47 0,38-613 0,-35 617 0,0 1 0,1-1 0,1 1 0,1 0 0,0 0 0,1 1 0,10-19 0,-13 28 0,1 0 0,-1 0 0,1 1 0,1-1 0,-1 1 0,1 0 0,0 0 0,0 0 0,1 1 0,-1 0 0,1 0 0,0 0 0,0 1 0,0 0 0,0 0 0,1 0 0,-1 1 0,1 0 0,9-2 0,-12 4 0,0-1 0,0 1 0,0 0 0,-1 0 0,1 1 0,0-1 0,0 1 0,-1 0 0,1 0 0,0 0 0,-1 0 0,1 1 0,-1-1 0,0 1 0,1 0 0,-1 0 0,0 0 0,0 1 0,0-1 0,0 1 0,-1-1 0,1 1 0,-1 0 0,1 0 0,-1 0 0,0 1 0,0-1 0,2 7 0,2 4 0,0 0 0,-1 1 0,-1 0 0,0 0 0,2 27 0,2 91 0,-8-133 0,0 1 0,0 0 0,0-1 0,0 1 0,0 0 0,0-1 0,0 1 0,0 0 0,0-1 0,0 1 0,1 0 0,-1-1 0,0 1 0,0-1 0,1 1 0,-1 0 0,0-1 0,1 1 0,-1-1 0,1 1 0,-1-1 0,1 1 0,-1-1 0,1 0 0,0 1 0,-1-1 0,1 0 0,0 0 0,-1-1 0,1 1 0,0 0 0,-1-1 0,1 1 0,0 0 0,-1-1 0,1 1 0,-1-1 0,1 1 0,-1-1 0,1 1 0,-1-1 0,1 0 0,-1 1 0,1-2 0,24-45 0,-18 33 0,86-151 0,-88 155 0,12-20 0,-17 29 0,1 0 0,-1 0 0,1 0 0,0 0 0,-1 0 0,1 0 0,0 1 0,0-1 0,0 0 0,0 0 0,0 1 0,-1-1 0,1 0 0,0 1 0,1-1 0,-1 1 0,0-1 0,0 1 0,0 0 0,1-1 0,-1 1 0,0 1 0,-1-1 0,1 0 0,-1 1 0,1-1 0,-1 0 0,1 1 0,-1-1 0,1 1 0,-1-1 0,1 1 0,-1-1 0,1 1 0,-1-1 0,0 1 0,1-1 0,-1 1 0,0-1 0,1 1 0,-1 0 0,0-1 0,0 1 0,0 0 0,0-1 0,0 1 0,0 0 0,0-1 0,0 1 0,0-1 0,0 2 0,-2 23 0,1-21 0,0-1 0,0 1 0,0-1 0,-1 1 0,1-1 0,-1 0 0,1 0 0,-1 0 0,0 0 0,-1 0 0,1 0 0,-4 2 0,5-4 0,0 0 0,0 0 0,0-1 0,-1 1 0,1-1 0,0 1 0,-1-1 0,1 0 0,-1 1 0,1-1 0,0 0 0,-1 0 0,1 0 0,-1 0 0,1 0 0,0 0 0,-1 0 0,1-1 0,0 1 0,-1 0 0,1-1 0,0 1 0,-1-1 0,1 0 0,0 1 0,0-1 0,-1 0 0,1 0 0,0 0 0,0 1 0,0-1 0,0 0 0,0-1 0,0 1 0,0 0 0,-1-2 0,-10-14 0,1-1 0,0-1 0,1 0 0,1 0 0,-13-40 0,19 51 0,-76-222 0,-12-33 0,61 187 0,-53-96 0,81 168 0,-34-54 0,32 52 0,1 1 0,-1 0 0,-1 1 0,1-1 0,0 1 0,-1 0 0,0 0 0,-6-3 0,10 6 0,-1 0 0,1 1 0,-1-1 0,0 1 0,1-1 0,-1 1 0,0-1 0,1 1 0,-1 0 0,0 0 0,0 0 0,1 0 0,-1 0 0,0 0 0,0 0 0,1 1 0,-1-1 0,0 1 0,1-1 0,-1 1 0,1-1 0,-3 2 0,-30 26 0,34-28 0,-111 122 0,23-22 0,-447 420 0,492-483 0,-96 88 0,114-99 0,0 0 0,-41 59 0,64-81 0,-1-1 0,1 1 0,0 0 0,0 0 0,0 0 0,1 1 0,-1-1 0,1 0 0,-1 9 0,2-11 0,0-1 0,0 1 0,0-1 0,1 1 0,-1-1 0,0 0 0,1 1 0,0-1 0,-1 1 0,1-1 0,0 0 0,-1 0 0,1 1 0,0-1 0,0 0 0,0 0 0,0 0 0,0 0 0,0 0 0,0 0 0,1 0 0,-1 0 0,0-1 0,0 1 0,1 0 0,-1-1 0,1 1 0,-1-1 0,0 1 0,4-1 0,9 4 0,0-2 0,0 0 0,1-1 0,-1 0 0,0-1 0,1-1 0,-1 0 0,0-1 0,1-1 0,-1 0 0,0-1 0,20-8 0,11-7 0,-1-2 0,56-35 0,-74 38 0,0 0 0,-1-1 0,-1-1 0,22-26 0,-43 43 0,0 0 0,0 0 0,0 0 0,0 0 0,1 1 0,-1-1 0,1 1 0,0 0 0,4-2 0,-8 4 0,1 0 0,0 0 0,-1 0 0,1 0 0,0-1 0,-1 1 0,1 0 0,0 1 0,0-1 0,-1 0 0,1 0 0,0 0 0,-1 0 0,1 0 0,0 1 0,-1-1 0,1 0 0,0 1 0,-1-1 0,1 0 0,-1 1 0,2 0 0,-1 0 0,0 1 0,0-1 0,0 1 0,0 0 0,0 0 0,0-1 0,0 1 0,-1 0 0,1 0 0,-1 0 0,1-1 0,-1 4 0,6 47 0,-3 0 0,-5 100 0,-2-58 0,4-86 0,0 0 0,-1 0 0,1 0 0,-2 0 0,1 0 0,-2 0 0,1 0 0,-6 12 0,5-15 0,1-1 0,-2 0 0,1 1 0,0-1 0,-1 0 0,0-1 0,0 1 0,0-1 0,0 1 0,0-1 0,-1 0 0,1-1 0,-1 1 0,-7 2 0,-7 1-146,-1-1 0,0-1-1,0 0 1,0-1 0,0-2 0,-35 0-1,47-1-194,-36 0-6485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51:57.0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29:0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1458 24575,'1'-20'0,"1"0"0,1-1 0,1 1 0,1 0 0,9-24 0,42-91 0,-52 127 0,62-115 0,-59 112 0,0 1 0,0-1 0,1 2 0,1-1 0,0 1 0,0 1 0,0-1 0,21-12 0,-26 19 0,0 0 0,0 0 0,0 1 0,0 0 0,0-1 0,1 1 0,-1 0 0,0 1 0,1-1 0,-1 1 0,1 0 0,-1 0 0,1 1 0,4 0 0,-1 1 0,0 0 0,0 1 0,0 0 0,-1 0 0,1 0 0,-1 1 0,8 5 0,6 7 0,-1 0 0,0 2 0,30 34 0,60 80 0,-95-111 0,0 0 0,-2 0 0,-1 1 0,17 41 0,-29-62 0,1 1 0,0 0 0,-1-1 0,1 1 0,-1 0 0,0 0 0,1-1 0,-1 1 0,0 0 0,0 0 0,0 0 0,0-1 0,0 1 0,-1 2 0,0-3 0,1-1 0,0 1 0,-1-1 0,1 0 0,0 1 0,-1-1 0,1 0 0,-1 1 0,1-1 0,0 0 0,-1 0 0,1 1 0,-1-1 0,1 0 0,-1 0 0,1 0 0,-1 0 0,1 1 0,-1-1 0,1 0 0,-1 0 0,1 0 0,-1 0 0,1 0 0,-1 0 0,1-1 0,-1 1 0,1 0 0,-1 0 0,0 0 0,-5-3 0,0 1 0,0-1 0,1 0 0,-1 0 0,1-1 0,-9-7 0,-16-16 0,1-1 0,1-2 0,2-1 0,-43-64 0,33 36 0,3-2 0,-28-70 0,52 111 0,1 1 0,1-1 0,1 0 0,1-1 0,1 0 0,1 1 0,0-1 0,1-26 0,2 43 0,1 1 0,-1 0 0,1-1 0,0 1 0,-1 0 0,2-1 0,-1 1 0,0 0 0,1 0 0,-1 0 0,1 0 0,0 0 0,0 1 0,0-1 0,0 1 0,1-1 0,-1 1 0,1-1 0,-1 1 0,1 0 0,0 0 0,0 1 0,0-1 0,0 1 0,0-1 0,0 1 0,0 0 0,1 0 0,5-1 0,9-1 0,0 1 0,-1 1 0,1 1 0,27 2 0,-23 0 0,1-2 0,-1 2 0,0 1 0,42 10 0,-53-9 0,1 1 0,-1 0 0,0 0 0,0 1 0,-1 0 0,0 1 0,0 0 0,15 15 0,-12-10 0,-1 0 0,-1 1 0,0 0 0,-1 1 0,-1 0 0,0 0 0,0 1 0,-2 1 0,0-1 0,-1 1 0,0 0 0,-1 0 0,-1 1 0,-1 0 0,0 0 0,-1 0 0,-1 0 0,0 0 0,-3 18 0,2-31 0,0-1 0,-1 1 0,1-1 0,-1 1 0,0 0 0,0-1 0,0 1 0,0-1 0,-1 0 0,0 1 0,1-1 0,-1 0 0,0 0 0,-1 0 0,1 0 0,0-1 0,-1 1 0,0-1 0,1 1 0,-1-1 0,0 0 0,0 0 0,0 0 0,-1 0 0,1-1 0,0 1 0,-1-1 0,1 0 0,-1 0 0,1 0 0,-1 0 0,-4 0 0,0-1 0,0 0 0,0 0 0,0-1 0,0 0 0,0 0 0,0-1 0,1 0 0,-1 0 0,1-1 0,-1 0 0,1 0 0,0-1 0,0 0 0,-6-5 0,-3-3 0,1 0 0,0-2 0,1 1 0,1-2 0,0 0 0,1-1 0,0 0 0,-9-19 0,9 11 0,1 0 0,1-1 0,1 0 0,1-1 0,-5-32 0,2-19 0,4-1 0,4 1 0,7-85 0,-4 151 0,0 0 0,1 0 0,0 1 0,1-1 0,0 0 0,6-14 0,-7 22 0,1 0 0,0 0 0,-1 0 0,1 0 0,1 0 0,-1 0 0,0 1 0,1-1 0,-1 1 0,1-1 0,0 1 0,0 0 0,0 0 0,0 0 0,0 1 0,0-1 0,0 1 0,1 0 0,-1 0 0,0 0 0,1 0 0,-1 0 0,7 0 0,10-1 0,1 1 0,-1 0 0,1 2 0,0 0 0,-1 2 0,0 0 0,1 1 0,-1 1 0,-1 1 0,1 0 0,-1 2 0,31 16 0,-2 5 0,-2 2 0,-2 1 0,0 3 0,74 77 0,-86-79 0,-15-17 0,0 1 0,16 23 0,-28-32 0,0-1 0,-1 1 0,1 0 0,-2 1 0,1-1 0,-1 1 0,-1-1 0,1 1 0,0 12 0,0-5 0,-2 1 0,0-1 0,0 1 0,-2 0 0,0-1 0,-6 30 0,5-38 0,0-1 0,-1 0 0,0 0 0,0 0 0,0-1 0,-1 1 0,0-1 0,0 0 0,0 0 0,-1 0 0,0 0 0,0-1 0,-1 0 0,1 0 0,-1 0 0,0-1 0,-9 5 0,-6 2 0,-1-1 0,0-2 0,-46 12 0,-74 7 0,118-23 0,-155 14 0,126-15 0,0 2 0,0 3 0,-78 21 0,111-23 0,0 1 0,0 0 0,0-2 0,0-1 0,-22 2 0,37-5 0,-1-1 0,0 0 0,0 0 0,1-1 0,-1 0 0,0 0 0,1 0 0,-1-1 0,1 1 0,0-1 0,-1-1 0,1 1 0,0-1 0,0 0 0,1 0 0,-1 0 0,0-1 0,1 1 0,-6-7 0,3 0 0,-1 0 0,2-1 0,-1 0 0,2 0 0,-1 0 0,2-1 0,-1 1 0,2-1 0,-1 0 0,2 0 0,-2-16 0,-1-21 0,1-72 0,4 108 0,6-373 0,-6 372 0,1 1 0,0-1 0,1 0 0,3-14 0,-3 23 0,-1 0 0,1 0 0,0 0 0,0 0 0,1 0 0,0 1 0,-1 0 0,1-1 0,1 1 0,-1 0 0,1 0 0,-1 1 0,9-7 0,-4 4 0,-1 1 0,1 1 0,0-1 0,0 1 0,1 0 0,-1 1 0,1 0 0,0 1 0,-1-1 0,1 2 0,15-2 0,-17 3 0,-1 0 0,1 1 0,-1 0 0,1 0 0,-1 0 0,1 1 0,-1 0 0,0 0 0,0 1 0,0 0 0,0 0 0,-1 0 0,1 1 0,-1-1 0,0 1 0,9 9 0,3 6 0,0 1 0,-1 0 0,-1 1 0,-1 1 0,-2 1 0,0 0 0,-1 0 0,-1 1 0,-1 0 0,-1 1 0,-1 0 0,-2 0 0,0 0 0,1 42 0,-5-57 0,-1 0 0,0 0 0,-1 0 0,0 0 0,0 0 0,-1 0 0,-1 0 0,0-1 0,0 1 0,-1-1 0,0 0 0,0 1 0,-1-2 0,0 1 0,-1-1 0,0 0 0,0 0 0,-1 0 0,0-1 0,0 0 0,0 0 0,-1-1 0,0 0 0,-13 7 0,-8 3 0,0-2 0,-1-1 0,0-2 0,-1 0 0,0-2 0,-47 7 0,11-7 0,0-3 0,-72-3 0,128-3 0,1 0 0,-1-1 0,1 0 0,0-1 0,0 0 0,0-1 0,0 0 0,0-1 0,0 0 0,1 0 0,0-1 0,0 0 0,0 0 0,0-1 0,1-1 0,0 1 0,1-1 0,-9-9 0,2 2 0,1-1 0,0 0 0,2-1 0,-1 0 0,2-1 0,0 0 0,1-1 0,1 0 0,1 0 0,0-1 0,1 0 0,1 0 0,1 0 0,1-1 0,0 1 0,1-28 0,6-155 0,-4 196 0,2 0 0,-1 1 0,1-1 0,-1 0 0,2 1 0,-1-1 0,0 1 0,1 0 0,0 0 0,1 0 0,-1 0 0,1 1 0,-1-1 0,2 1 0,-1 0 0,0 0 0,1 0 0,0 0 0,-1 1 0,1 0 0,11-5 0,8-2 0,-1 1 0,1 1 0,47-8 0,-45 10 0,-5 2 0,34-9 0,0 2 0,74-4 0,199 14 0,-155 3 0,-163-3 0,0 1 0,-1 1 0,1 0 0,0 0 0,-1 1 0,1 0 0,-1 1 0,1 0 0,-1 0 0,0 1 0,0 0 0,-1 1 0,1 0 0,-1 0 0,0 1 0,0 0 0,-1 0 0,0 1 0,0 0 0,0 0 0,-1 1 0,0 0 0,0 0 0,4 9 0,11 20 0,-2 1 0,-1 0 0,21 69 0,-32-71 0,-1 0 0,-2 0 0,-2 0 0,-1 0 0,-5 45 0,2-2 0,3 21 0,-4 92 0,1-181 0,0 1 0,-1-1 0,0 0 0,0 0 0,-1 0 0,-1 0 0,0-1 0,0 1 0,-1-1 0,0 0 0,-1-1 0,0 0 0,-1 0 0,0 0 0,0-1 0,0 0 0,-1-1 0,-1 0 0,1 0 0,-1-1 0,0 0 0,-1-1 0,1 0 0,-1-1 0,-19 6 0,-11-3 0,-1-1 0,0-3 0,0-1 0,-62-5 0,24 0 0,69 3 0,0 0 0,0-1 0,0 0 0,-1-1 0,1 0 0,1 0 0,-1-2 0,-17-6 0,23 7 0,1 0 0,-1 0 0,1 0 0,0 0 0,0-1 0,1 0 0,-1 0 0,1 0 0,-1 0 0,1 0 0,1 0 0,-1-1 0,1 0 0,-1 1 0,1-1 0,1 0 0,-1 0 0,1 0 0,-1 0 0,0-10 0,-2-42 0,1-1 0,9-81 0,-2 39 0,-4 69 0,-1 22 0,1 0 0,0 0 0,0 0 0,1 0 0,0 0 0,0 0 0,1 0 0,0 0 0,1 1 0,0-1 0,0 1 0,8-13 0,8-7 0,2 0 0,1 2 0,1 1 0,1 0 0,1 2 0,2 1 0,54-36 0,-66 49 0,0-2 0,0 0 0,-1-1 0,0 0 0,-1-1 0,0-1 0,-1 0 0,18-29 0,-25 36 0,-1-1 0,1 0 0,-1 0 0,-1 0 0,0 0 0,0-1 0,-1 0 0,1 1 0,-2-1 0,0 0 0,0 0 0,0 0 0,-1 0 0,0 0 0,-1 0 0,0 0 0,0 1 0,-1-1 0,-1 0 0,-2-9 0,1 12 0,0-1 0,0 1 0,-1 0 0,1 0 0,-1 1 0,-1-1 0,1 1 0,-1 0 0,-11-7 0,-60-35 0,64 41 0,0 0 0,0 1 0,-1 1 0,0 1 0,0 0 0,0 0 0,0 1 0,-22 1 0,16 0 0,1 2 0,0 1 0,0 0 0,0 1 0,-33 11 0,46-12 0,-1 1 0,1-1 0,0 1 0,1 1 0,-1-1 0,0 1 0,1 0 0,0 1 0,0-1 0,0 1 0,1 0 0,-6 7 0,4-3 0,1 0 0,0 0 0,0 0 0,1 1 0,0 0 0,1 0 0,-3 11 0,1 14 0,1 0 0,1-1 0,3 59 0,1-84 0,-1 9 0,0 8 0,1 0 0,8 42 0,-7-59 0,1 1 0,0-1 0,0 0 0,1-1 0,0 1 0,1-1 0,0 0 0,0 0 0,0 0 0,13 13 0,64 56 0,-46-44 0,47 54 0,50 91 0,-127-172 0,0 0 0,0 0 0,1-1 0,-1 0 0,1 0 0,0 0 0,1-1 0,-1 0 0,1-1 0,-1 1 0,1-1 0,0-1 0,0 0 0,14 2 0,6 0 0,1-2 0,55-3 0,-58 0 0,-11 0 0,0 0 0,-1-1 0,1 0 0,0-1 0,-1-1 0,0 0 0,0-1 0,0 0 0,0-1 0,-1-1 0,0 0 0,-1-1 0,1 0 0,11-11 0,-11 9 0,-1-1 0,0-1 0,-1 1 0,12-18 0,-19 22 0,1 0 0,-1-1 0,0 1 0,-1-1 0,0 0 0,0 0 0,-1-1 0,0 1 0,2-16 0,-2 7 0,-1 0 0,0 0 0,-1 0 0,-1 0 0,-1 0 0,-1 0 0,0 1 0,-1-1 0,0 1 0,-2 0 0,0 0 0,0 0 0,-2 1 0,-17-28 0,-13-13 0,-2 1 0,-54-54 0,82 94 0,0 0 0,1 0 0,1-1 0,0-1 0,1 0 0,0 0 0,-7-25 0,15 39-91,0 0 0,0 0 0,0 0 0,0 0 0,1 0 0,-1 0 0,1 0 0,0 0 0,0 0 0,0 0 0,0 0 0,1 0 0,-1 0 0,3-6 0,6-7-6735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40.9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4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28:01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28:5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28:5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516 105 24575,'26'-2'0,"0"-1"0,0-2 0,-1 0 0,0-1 0,0-2 0,26-11 0,-25 9 0,-1 1 0,1 1 0,1 2 0,46-6 0,-69 11 0,0 1 0,1 0 0,-1 0 0,0 0 0,0 1 0,1-1 0,-1 1 0,0 0 0,0 1 0,0-1 0,0 1 0,0-1 0,0 1 0,0 0 0,0 1 0,-1-1 0,1 1 0,-1-1 0,0 1 0,4 4 0,-5-4 0,0 1 0,0-1 0,0 0 0,-1 1 0,0-1 0,1 1 0,-1-1 0,-1 1 0,1 0 0,0-1 0,-1 1 0,0 0 0,0-1 0,0 1 0,0 0 0,0 0 0,-1-1 0,0 1 0,0 0 0,0-1 0,0 1 0,0-1 0,-3 6 0,-4 4 0,-1 0 0,0 0 0,0 0 0,-1-1 0,0-1 0,-2 0 0,1 0 0,-18 12 0,14-11 0,0 1 0,1 0 0,0 1 0,-15 21 0,25-26 0,7-7 0,18-9 0,26-22 0,-27 14 0,-19 14 0,-4 3 0,-33 27 0,-59 47 0,-68 58 0,153-124 0,7-7 0,-1 1 0,1-1 0,-1 1 0,0-1 0,0 0 0,0-1 0,0 1 0,0-1 0,-1 1 0,1-1 0,-8 2 0,12-4 0,-1 0 0,1-1 0,0 1 0,-1 0 0,1 0 0,0-1 0,0 1 0,0 0 0,-1-1 0,1 1 0,0 0 0,0 0 0,0-1 0,0 1 0,0-1 0,-1 1 0,1 0 0,0-1 0,0 1 0,0 0 0,0-1 0,0 1 0,0 0 0,0-1 0,0 1 0,0 0 0,1-1 0,-1 1 0,0 0 0,0-1 0,0 1 0,0 0 0,0-1 0,1 1 0,-1 0 0,0-1 0,0 1 0,0 0 0,1-1 0,-1 1 0,1 0 0,10-22 0,2 0 0,21-28 0,3-3 0,-13 14 0,-5 7 0,1 1 0,2 1 0,33-36 0,-86 92 0,-1-1 0,-1-2 0,-46 25 0,39-31 0,40-17 0,-1 0 0,0 0 0,0 1 0,1-1 0,-1 0 0,0 0 0,0 0 0,0 0 0,0 0 0,1 0 0,-1 0 0,0 0 0,0-1 0,0 1 0,1 0 0,-1 0 0,0-1 0,0 0 0,0 1 0,1-1 0,0 1 0,-1-1 0,1 0 0,0 1 0,0-1 0,0 0 0,-1 1 0,1-1 0,0 0 0,0 1 0,0-1 0,0 0 0,0 0 0,0 1 0,1-1 0,-1 0 0,0 1 0,0-1 0,0 0 0,1 1 0,-1-1 0,0 1 0,1-1 0,0-1 0,11-19 0,1 1 0,1 0 0,1 1 0,1 1 0,0 0 0,34-27 0,-46 40 0,1 0 0,0 1 0,1 0 0,-1 0 0,1 0 0,0 1 0,-1-1 0,1 1 0,1 1 0,-1-1 0,13-2 0,-18 5 0,0 0 0,0 0 0,0 0 0,0 0 0,0 0 0,0 0 0,0 0 0,0 0 0,-1 0 0,1 1 0,0-1 0,0 0 0,0 1 0,0-1 0,0 0 0,-1 1 0,1-1 0,0 1 0,0 0 0,-1-1 0,1 1 0,-1-1 0,1 1 0,0 0 0,0 1 0,0-1 0,-1 1 0,1 0 0,-1 0 0,1 0 0,-1 0 0,1-1 0,-1 1 0,0 0 0,0 0 0,0 0 0,-1 3 0,0 5 0,-2-1 0,1 0 0,-8 18 0,-10 18 0,-3 0 0,-31 45 0,-66 80 0,96-138 0,-36 38 0,46-60 0,26-28 0,262-315 0,-267 325 0,-2 1 0,0 1 0,1 0 0,0 0 0,0 0 0,0 1 0,1 0 0,0 0 0,0 1 0,0-1 0,11-3 0,-16 7 0,-1 1 0,0 0 0,1 0 0,-1 0 0,0 1 0,1-1 0,-1 0 0,0 0 0,1 1 0,-1-1 0,0 1 0,0-1 0,1 1 0,-1-1 0,0 1 0,0 0 0,0 0 0,0 0 0,0-1 0,0 1 0,0 0 0,0 0 0,0 0 0,0 0 0,-1 1 0,1-1 0,0 0 0,-1 0 0,1 0 0,-1 1 0,1-1 0,-1 0 0,1 1 0,-1-1 0,0 0 0,0 3 0,2 6 0,0-1 0,-1 1 0,-1 17 0,-3 3 0,-2 0 0,0 0 0,-3 0 0,0-1 0,-2 0 0,-16 35 0,-25 78 0,44-112 0,-9 33 0,14-58 0,1-1 0,-1 1 0,0-1 0,0 1 0,-1-1 0,0 0 0,1 0 0,-1 0 0,-5 5 0,7-8 0,1-1 0,-1 1 0,0-1 0,1 0 0,-1 1 0,1-1 0,-1 0 0,0 1 0,1-1 0,-1 0 0,0 0 0,1 0 0,-1 0 0,0 0 0,1 0 0,-1 0 0,0 0 0,1 0 0,-1 0 0,0 0 0,1 0 0,-1 0 0,0 0 0,1-1 0,-1 1 0,0 0 0,1 0 0,-1-1 0,1 1 0,-1 0 0,1-1 0,-1 1 0,0-1 0,1 1 0,0-1 0,-1 1 0,1-1 0,-1 1 0,1-1 0,0 1 0,-1-1 0,1 0 0,0 1 0,-1-1 0,1 0 0,0 1 0,0-1 0,0 0 0,-1-1 0,-8-35 0,2-24 0,3-95 0,4 149 0,-1-24 0,-2 23 0,-1 12 0,-4 14 0,-28 107 0,-4 14 0,32-115 0,-1-1 0,-2 0 0,-18 32 0,28-54 0,0 0 0,1 0 0,-1 0 0,0 1 0,0-1 0,0 0 0,0 0 0,0 0 0,0 0 0,0 0 0,0-1 0,0 1 0,-3 1 0,4-2 0,-1 0 0,1-1 0,-1 1 0,1 0 0,-1 0 0,1-1 0,0 1 0,-1-1 0,1 1 0,0 0 0,-1-1 0,1 1 0,0-1 0,-1 1 0,1-1 0,0 1 0,0-1 0,-1 1 0,1-1 0,0 1 0,0-1 0,0 1 0,0-1 0,0 1 0,0-1 0,0 1 0,0-1 0,0 1 0,0-1 0,0 1 0,0-1 0,0 0 0,0 1 0,1-1 0,2-37 0,2 1 0,2-1 0,1 1 0,2 1 0,17-44 0,-24 71 0,16-36 0,-18 44 0,0-1 0,-1 0 0,1 1 0,1-1 0,-1 1 0,0-1 0,0 1 0,0 0 0,1-1 0,-1 1 0,1 0 0,-1 0 0,1 0 0,-1 0 0,1 0 0,0 0 0,0 0 0,-1 1 0,5-2 0,-5 2 0,0 0 0,1 1 0,-1-1 0,0 0 0,1 1 0,-1-1 0,0 1 0,1-1 0,-1 1 0,0-1 0,0 1 0,0 0 0,0 0 0,0 0 0,0 0 0,0-1 0,0 1 0,0 1 0,0-1 0,0 0 0,0 0 0,-1 0 0,1 0 0,0 1 0,-1-1 0,1 0 0,0 2 0,12 42 0,-2 34 0,-2 0 0,-5 143 0,-3-72 0,-1-146 0,0 8 0,0-1 0,1 0 0,0 0 0,0 0 0,1 1 0,1-1 0,0-1 0,6 17 0,-9-27 0,0 1 0,0-1 0,1 1 0,-1-1 0,0 1 0,0-1 0,1 1 0,-1-1 0,0 0 0,1 1 0,-1-1 0,1 1 0,-1-1 0,0 0 0,1 1 0,-1-1 0,1 0 0,-1 0 0,1 1 0,-1-1 0,1 0 0,-1 0 0,1 0 0,-1 1 0,1-1 0,0 0 0,-1 0 0,1 0 0,-1 0 0,1 0 0,-1 0 0,1 0 0,-1 0 0,1 0 0,-1-1 0,1 1 0,0 0 0,-1 0 0,1 0 0,-1-1 0,1 1 0,-1 0 0,0 0 0,2-1 0,15-22 0,-16 22 0,95-183 0,-72 132 0,2 1 0,3 1 0,63-85 0,-87 129 0,0 0 0,1 0 0,0 0 0,0 1 0,0 0 0,8-4 0,-13 8 0,1 0 0,0 0 0,-1 0 0,1 1 0,0-1 0,0 0 0,-1 1 0,1 0 0,0-1 0,0 1 0,0 0 0,0 0 0,0 0 0,0 0 0,0 0 0,-1 0 0,1 1 0,0-1 0,0 0 0,0 1 0,0 0 0,-1-1 0,1 1 0,0 0 0,-1 0 0,1 0 0,0 0 0,-1 0 0,1 1 0,1 1 0,0 1 0,1 0 0,-1 0 0,0 1 0,0-1 0,-1 1 0,0 0 0,1 0 0,-2 0 0,3 8 0,8 52 0,1 86 0,-11 219 0,-4-254 0,-1 68 0,2-158 0,0-47 0,38-613 0,-35 617 0,0 1 0,1-1 0,1 1 0,1 0 0,0 0 0,1 1 0,10-19 0,-13 28 0,1 0 0,-1 0 0,1 1 0,1-1 0,-1 1 0,1 0 0,0 0 0,0 0 0,1 1 0,-1 0 0,1 0 0,0 0 0,0 1 0,0 0 0,0 0 0,1 0 0,-1 1 0,1 0 0,9-2 0,-12 4 0,0-1 0,0 1 0,0 0 0,-1 0 0,1 1 0,0-1 0,0 1 0,-1 0 0,1 0 0,0 0 0,-1 0 0,1 1 0,-1-1 0,0 1 0,1 0 0,-1 0 0,0 0 0,0 1 0,0-1 0,0 1 0,-1-1 0,1 1 0,-1 0 0,1 0 0,-1 0 0,0 1 0,0-1 0,2 7 0,2 4 0,0 0 0,-1 1 0,-1 0 0,0 0 0,2 27 0,2 91 0,-8-133 0,0 1 0,0 0 0,0-1 0,0 1 0,0 0 0,0-1 0,0 1 0,0 0 0,0-1 0,0 1 0,1 0 0,-1-1 0,0 1 0,0-1 0,1 1 0,-1 0 0,0-1 0,1 1 0,-1-1 0,1 1 0,-1-1 0,1 1 0,-1-1 0,1 0 0,0 1 0,-1-1 0,1 0 0,0 0 0,-1-1 0,1 1 0,0 0 0,-1-1 0,1 1 0,0 0 0,-1-1 0,1 1 0,-1-1 0,1 1 0,-1-1 0,1 1 0,-1-1 0,1 0 0,-1 1 0,1-2 0,24-45 0,-18 33 0,86-151 0,-88 155 0,12-20 0,-17 29 0,1 0 0,-1 0 0,1 0 0,0 0 0,-1 0 0,1 0 0,0 1 0,0-1 0,0 0 0,0 0 0,0 1 0,-1-1 0,1 0 0,0 1 0,1-1 0,-1 1 0,0-1 0,0 1 0,0 0 0,1-1 0,-1 1 0,0 1 0,-1-1 0,1 0 0,-1 1 0,1-1 0,-1 0 0,1 1 0,-1-1 0,1 1 0,-1-1 0,1 1 0,-1-1 0,1 1 0,-1-1 0,0 1 0,1-1 0,-1 1 0,0-1 0,1 1 0,-1 0 0,0-1 0,0 1 0,0 0 0,0-1 0,0 1 0,0 0 0,0-1 0,0 1 0,0-1 0,0 2 0,-2 23 0,1-21 0,0-1 0,0 1 0,0-1 0,-1 1 0,1-1 0,-1 0 0,1 0 0,-1 0 0,0 0 0,-1 0 0,1 0 0,-4 2 0,5-4 0,0 0 0,0 0 0,0-1 0,-1 1 0,1-1 0,0 1 0,-1-1 0,1 0 0,-1 1 0,1-1 0,0 0 0,-1 0 0,1 0 0,-1 0 0,1 0 0,0 0 0,-1 0 0,1-1 0,0 1 0,-1 0 0,1-1 0,0 1 0,-1-1 0,1 0 0,0 1 0,0-1 0,-1 0 0,1 0 0,0 0 0,0 1 0,0-1 0,0 0 0,0-1 0,0 1 0,0 0 0,-1-2 0,-10-14 0,1-1 0,0-1 0,1 0 0,1 0 0,-13-40 0,19 51 0,-76-222 0,-12-33 0,61 187 0,-53-96 0,81 168 0,-34-54 0,32 52 0,1 1 0,-1 0 0,-1 1 0,1-1 0,0 1 0,-1 0 0,0 0 0,-6-3 0,10 6 0,-1 0 0,1 1 0,-1-1 0,0 1 0,1-1 0,-1 1 0,0-1 0,1 1 0,-1 0 0,0 0 0,0 0 0,1 0 0,-1 0 0,0 0 0,0 0 0,1 1 0,-1-1 0,0 1 0,1-1 0,-1 1 0,1-1 0,-3 2 0,-30 26 0,34-28 0,-111 122 0,23-22 0,-447 420 0,492-483 0,-96 88 0,114-99 0,0 0 0,-41 59 0,64-81 0,-1-1 0,1 1 0,0 0 0,0 0 0,0 0 0,1 1 0,-1-1 0,1 0 0,-1 9 0,2-11 0,0-1 0,0 1 0,0-1 0,1 1 0,-1-1 0,0 0 0,1 1 0,0-1 0,-1 1 0,1-1 0,0 0 0,-1 0 0,1 1 0,0-1 0,0 0 0,0 0 0,0 0 0,0 0 0,0 0 0,0 0 0,1 0 0,-1 0 0,0-1 0,0 1 0,1 0 0,-1-1 0,1 1 0,-1-1 0,0 1 0,4-1 0,9 4 0,0-2 0,0 0 0,1-1 0,-1 0 0,0-1 0,1-1 0,-1 0 0,0-1 0,1-1 0,-1 0 0,0-1 0,20-8 0,11-7 0,-1-2 0,56-35 0,-74 38 0,0 0 0,-1-1 0,-1-1 0,22-26 0,-43 43 0,0 0 0,0 0 0,0 0 0,0 0 0,1 1 0,-1-1 0,1 1 0,0 0 0,4-2 0,-8 4 0,1 0 0,0 0 0,-1 0 0,1 0 0,0-1 0,-1 1 0,1 0 0,0 1 0,0-1 0,-1 0 0,1 0 0,0 0 0,-1 0 0,1 0 0,0 1 0,-1-1 0,1 0 0,0 1 0,-1-1 0,1 0 0,-1 1 0,2 0 0,-1 0 0,0 1 0,0-1 0,0 1 0,0 0 0,0 0 0,0-1 0,0 1 0,-1 0 0,1 0 0,-1 0 0,1-1 0,-1 4 0,6 47 0,-3 0 0,-5 100 0,-2-58 0,4-86 0,0 0 0,-1 0 0,1 0 0,-2 0 0,1 0 0,-2 0 0,1 0 0,-6 12 0,5-15 0,1-1 0,-2 0 0,1 1 0,0-1 0,-1 0 0,0-1 0,0 1 0,0-1 0,0 1 0,0-1 0,-1 0 0,1-1 0,-1 1 0,-7 2 0,-7 1-146,-1-1 0,0-1-1,0 0 1,0-1 0,0-2 0,-35 0-1,47-1-194,-36 0-6485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29:0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1458 24575,'1'-20'0,"1"0"0,1-1 0,1 1 0,1 0 0,9-24 0,42-91 0,-52 127 0,62-115 0,-59 112 0,0 1 0,0-1 0,1 2 0,1-1 0,0 1 0,0 1 0,0-1 0,21-12 0,-26 19 0,0 0 0,0 0 0,0 1 0,0 0 0,0-1 0,1 1 0,-1 0 0,0 1 0,1-1 0,-1 1 0,1 0 0,-1 0 0,1 1 0,4 0 0,-1 1 0,0 0 0,0 1 0,0 0 0,-1 0 0,1 0 0,-1 1 0,8 5 0,6 7 0,-1 0 0,0 2 0,30 34 0,60 80 0,-95-111 0,0 0 0,-2 0 0,-1 1 0,17 41 0,-29-62 0,1 1 0,0 0 0,-1-1 0,1 1 0,-1 0 0,0 0 0,1-1 0,-1 1 0,0 0 0,0 0 0,0 0 0,0-1 0,0 1 0,-1 2 0,0-3 0,1-1 0,0 1 0,-1-1 0,1 0 0,0 1 0,-1-1 0,1 0 0,-1 1 0,1-1 0,0 0 0,-1 0 0,1 1 0,-1-1 0,1 0 0,-1 0 0,1 0 0,-1 0 0,1 1 0,-1-1 0,1 0 0,-1 0 0,1 0 0,-1 0 0,1 0 0,-1 0 0,1-1 0,-1 1 0,1 0 0,-1 0 0,0 0 0,-5-3 0,0 1 0,0-1 0,1 0 0,-1 0 0,1-1 0,-9-7 0,-16-16 0,1-1 0,1-2 0,2-1 0,-43-64 0,33 36 0,3-2 0,-28-70 0,52 111 0,1 1 0,1-1 0,1 0 0,1-1 0,1 0 0,1 1 0,0-1 0,1-26 0,2 43 0,1 1 0,-1 0 0,1-1 0,0 1 0,-1 0 0,2-1 0,-1 1 0,0 0 0,1 0 0,-1 0 0,1 0 0,0 0 0,0 1 0,0-1 0,0 1 0,1-1 0,-1 1 0,1-1 0,-1 1 0,1 0 0,0 0 0,0 1 0,0-1 0,0 1 0,0-1 0,0 1 0,0 0 0,1 0 0,5-1 0,9-1 0,0 1 0,-1 1 0,1 1 0,27 2 0,-23 0 0,1-2 0,-1 2 0,0 1 0,42 10 0,-53-9 0,1 1 0,-1 0 0,0 0 0,0 1 0,-1 0 0,0 1 0,0 0 0,15 15 0,-12-10 0,-1 0 0,-1 1 0,0 0 0,-1 1 0,-1 0 0,0 0 0,0 1 0,-2 1 0,0-1 0,-1 1 0,0 0 0,-1 0 0,-1 1 0,-1 0 0,0 0 0,-1 0 0,-1 0 0,0 0 0,-3 18 0,2-31 0,0-1 0,-1 1 0,1-1 0,-1 1 0,0 0 0,0-1 0,0 1 0,0-1 0,-1 0 0,0 1 0,1-1 0,-1 0 0,0 0 0,-1 0 0,1 0 0,0-1 0,-1 1 0,0-1 0,1 1 0,-1-1 0,0 0 0,0 0 0,0 0 0,-1 0 0,1-1 0,0 1 0,-1-1 0,1 0 0,-1 0 0,1 0 0,-1 0 0,-4 0 0,0-1 0,0 0 0,0 0 0,0-1 0,0 0 0,0 0 0,0-1 0,1 0 0,-1 0 0,1-1 0,-1 0 0,1 0 0,0-1 0,0 0 0,-6-5 0,-3-3 0,1 0 0,0-2 0,1 1 0,1-2 0,0 0 0,1-1 0,0 0 0,-9-19 0,9 11 0,1 0 0,1-1 0,1 0 0,1-1 0,-5-32 0,2-19 0,4-1 0,4 1 0,7-85 0,-4 151 0,0 0 0,1 0 0,0 1 0,1-1 0,0 0 0,6-14 0,-7 22 0,1 0 0,0 0 0,-1 0 0,1 0 0,1 0 0,-1 0 0,0 1 0,1-1 0,-1 1 0,1-1 0,0 1 0,0 0 0,0 0 0,0 0 0,0 1 0,0-1 0,0 1 0,1 0 0,-1 0 0,0 0 0,1 0 0,-1 0 0,7 0 0,10-1 0,1 1 0,-1 0 0,1 2 0,0 0 0,-1 2 0,0 0 0,1 1 0,-1 1 0,-1 1 0,1 0 0,-1 2 0,31 16 0,-2 5 0,-2 2 0,-2 1 0,0 3 0,74 77 0,-86-79 0,-15-17 0,0 1 0,16 23 0,-28-32 0,0-1 0,-1 1 0,1 0 0,-2 1 0,1-1 0,-1 1 0,-1-1 0,1 1 0,0 12 0,0-5 0,-2 1 0,0-1 0,0 1 0,-2 0 0,0-1 0,-6 30 0,5-38 0,0-1 0,-1 0 0,0 0 0,0 0 0,0-1 0,-1 1 0,0-1 0,0 0 0,0 0 0,-1 0 0,0 0 0,0-1 0,-1 0 0,1 0 0,-1 0 0,0-1 0,-9 5 0,-6 2 0,-1-1 0,0-2 0,-46 12 0,-74 7 0,118-23 0,-155 14 0,126-15 0,0 2 0,0 3 0,-78 21 0,111-23 0,0 1 0,0 0 0,0-2 0,0-1 0,-22 2 0,37-5 0,-1-1 0,0 0 0,0 0 0,1-1 0,-1 0 0,0 0 0,1 0 0,-1-1 0,1 1 0,0-1 0,-1-1 0,1 1 0,0-1 0,0 0 0,1 0 0,-1 0 0,0-1 0,1 1 0,-6-7 0,3 0 0,-1 0 0,2-1 0,-1 0 0,2 0 0,-1 0 0,2-1 0,-1 1 0,2-1 0,-1 0 0,2 0 0,-2-16 0,-1-21 0,1-72 0,4 108 0,6-373 0,-6 372 0,1 1 0,0-1 0,1 0 0,3-14 0,-3 23 0,-1 0 0,1 0 0,0 0 0,0 0 0,1 0 0,0 1 0,-1 0 0,1-1 0,1 1 0,-1 0 0,1 0 0,-1 1 0,9-7 0,-4 4 0,-1 1 0,1 1 0,0-1 0,0 1 0,1 0 0,-1 1 0,1 0 0,0 1 0,-1-1 0,1 2 0,15-2 0,-17 3 0,-1 0 0,1 1 0,-1 0 0,1 0 0,-1 0 0,1 1 0,-1 0 0,0 0 0,0 1 0,0 0 0,0 0 0,-1 0 0,1 1 0,-1-1 0,0 1 0,9 9 0,3 6 0,0 1 0,-1 0 0,-1 1 0,-1 1 0,-2 1 0,0 0 0,-1 0 0,-1 1 0,-1 0 0,-1 1 0,-1 0 0,-2 0 0,0 0 0,1 42 0,-5-57 0,-1 0 0,0 0 0,-1 0 0,0 0 0,0 0 0,-1 0 0,-1 0 0,0-1 0,0 1 0,-1-1 0,0 0 0,0 1 0,-1-2 0,0 1 0,-1-1 0,0 0 0,0 0 0,-1 0 0,0-1 0,0 0 0,0 0 0,-1-1 0,0 0 0,-13 7 0,-8 3 0,0-2 0,-1-1 0,0-2 0,-1 0 0,0-2 0,-47 7 0,11-7 0,0-3 0,-72-3 0,128-3 0,1 0 0,-1-1 0,1 0 0,0-1 0,0 0 0,0-1 0,0 0 0,0-1 0,0 0 0,1 0 0,0-1 0,0 0 0,0 0 0,0-1 0,1-1 0,0 1 0,1-1 0,-9-9 0,2 2 0,1-1 0,0 0 0,2-1 0,-1 0 0,2-1 0,0 0 0,1-1 0,1 0 0,1 0 0,0-1 0,1 0 0,1 0 0,1 0 0,1-1 0,0 1 0,1-28 0,6-155 0,-4 196 0,2 0 0,-1 1 0,1-1 0,-1 0 0,2 1 0,-1-1 0,0 1 0,1 0 0,0 0 0,1 0 0,-1 0 0,1 1 0,-1-1 0,2 1 0,-1 0 0,0 0 0,1 0 0,0 0 0,-1 1 0,1 0 0,11-5 0,8-2 0,-1 1 0,1 1 0,47-8 0,-45 10 0,-5 2 0,34-9 0,0 2 0,74-4 0,199 14 0,-155 3 0,-163-3 0,0 1 0,-1 1 0,1 0 0,0 0 0,-1 1 0,1 0 0,-1 1 0,1 0 0,-1 0 0,0 1 0,0 0 0,-1 1 0,1 0 0,-1 0 0,0 1 0,0 0 0,-1 0 0,0 1 0,0 0 0,0 0 0,-1 1 0,0 0 0,0 0 0,4 9 0,11 20 0,-2 1 0,-1 0 0,21 69 0,-32-71 0,-1 0 0,-2 0 0,-2 0 0,-1 0 0,-5 45 0,2-2 0,3 21 0,-4 92 0,1-181 0,0 1 0,-1-1 0,0 0 0,0 0 0,-1 0 0,-1 0 0,0-1 0,0 1 0,-1-1 0,0 0 0,-1-1 0,0 0 0,-1 0 0,0 0 0,0-1 0,0 0 0,-1-1 0,-1 0 0,1 0 0,-1-1 0,0 0 0,-1-1 0,1 0 0,-1-1 0,-19 6 0,-11-3 0,-1-1 0,0-3 0,0-1 0,-62-5 0,24 0 0,69 3 0,0 0 0,0-1 0,0 0 0,-1-1 0,1 0 0,1 0 0,-1-2 0,-17-6 0,23 7 0,1 0 0,-1 0 0,1 0 0,0 0 0,0-1 0,1 0 0,-1 0 0,1 0 0,-1 0 0,1 0 0,1 0 0,-1-1 0,1 0 0,-1 1 0,1-1 0,1 0 0,-1 0 0,1 0 0,-1 0 0,0-10 0,-2-42 0,1-1 0,9-81 0,-2 39 0,-4 69 0,-1 22 0,1 0 0,0 0 0,0 0 0,1 0 0,0 0 0,0 0 0,1 0 0,0 0 0,1 1 0,0-1 0,0 1 0,8-13 0,8-7 0,2 0 0,1 2 0,1 1 0,1 0 0,1 2 0,2 1 0,54-36 0,-66 49 0,0-2 0,0 0 0,-1-1 0,0 0 0,-1-1 0,0-1 0,-1 0 0,18-29 0,-25 36 0,-1-1 0,1 0 0,-1 0 0,-1 0 0,0 0 0,0-1 0,-1 0 0,1 1 0,-2-1 0,0 0 0,0 0 0,0 0 0,-1 0 0,0 0 0,-1 0 0,0 0 0,0 1 0,-1-1 0,-1 0 0,-2-9 0,1 12 0,0-1 0,0 1 0,-1 0 0,1 0 0,-1 1 0,-1-1 0,1 1 0,-1 0 0,-11-7 0,-60-35 0,64 41 0,0 0 0,0 1 0,-1 1 0,0 1 0,0 0 0,0 0 0,0 1 0,-22 1 0,16 0 0,1 2 0,0 1 0,0 0 0,0 1 0,-33 11 0,46-12 0,-1 1 0,1-1 0,0 1 0,1 1 0,-1-1 0,0 1 0,1 0 0,0 1 0,0-1 0,0 1 0,1 0 0,-6 7 0,4-3 0,1 0 0,0 0 0,0 0 0,1 1 0,0 0 0,1 0 0,-3 11 0,1 14 0,1 0 0,1-1 0,3 59 0,1-84 0,-1 9 0,0 8 0,1 0 0,8 42 0,-7-59 0,1 1 0,0-1 0,0 0 0,1-1 0,0 1 0,1-1 0,0 0 0,0 0 0,0 0 0,13 13 0,64 56 0,-46-44 0,47 54 0,50 91 0,-127-172 0,0 0 0,0 0 0,1-1 0,-1 0 0,1 0 0,0 0 0,1-1 0,-1 0 0,1-1 0,-1 1 0,1-1 0,0-1 0,0 0 0,14 2 0,6 0 0,1-2 0,55-3 0,-58 0 0,-11 0 0,0 0 0,-1-1 0,1 0 0,0-1 0,-1-1 0,0 0 0,0-1 0,0 0 0,0-1 0,-1-1 0,0 0 0,-1-1 0,1 0 0,11-11 0,-11 9 0,-1-1 0,0-1 0,-1 1 0,12-18 0,-19 22 0,1 0 0,-1-1 0,0 1 0,-1-1 0,0 0 0,0 0 0,-1-1 0,0 1 0,2-16 0,-2 7 0,-1 0 0,0 0 0,-1 0 0,-1 0 0,-1 0 0,-1 0 0,0 1 0,-1-1 0,0 1 0,-2 0 0,0 0 0,0 0 0,-2 1 0,-17-28 0,-13-13 0,-2 1 0,-54-54 0,82 94 0,0 0 0,1 0 0,1-1 0,0-1 0,1 0 0,0 0 0,-7-25 0,15 39-91,0 0 0,0 0 0,0 0 0,0 0 0,1 0 0,-1 0 0,1 0 0,0 0 0,0 0 0,0 0 0,0 0 0,1 0 0,-1 0 0,3-6 0,6-7-6735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1:1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1:19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1:19.2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1:19.2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1:19.2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1:19.2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 92 24575,'-14'-7'0,"-40"-31"0,-11-9-8191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59:1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4:3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4:3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34:3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1053 24575,'1'-4'0,"0"-2"0,0 2 0,0-2 0,1 4 0,0-3 0,1-1 0,-1 3 0,0-1 0,0-1 0,7-6 0,0-1 0,87-141 0,25-38 0,-85 152 0,-23 31 0,-8 8 0,-13 24 0,-162 276 0,102-188 0,-277 425 0,327-512 0,-5 6 0,3 0 0,-17 36 0,35-66 0,1 0 0,1 0 0,-1 0 0,1 0 0,-1 1 0,1-1 0,-1-1 0,1 2 0,0-1 0,-1 0 0,1 0 0,0 0 0,0-1 0,0 2 0,0-1 0,0 0 0,0 0 0,1 0 0,-1 0 0,0 0 0,1 1 0,0 1 0,0-3 0,2 0 0,-1-1 0,-1 1 0,1 0 0,-1 0 0,0 0 0,0-2 0,0 2 0,1 0 0,-1-2 0,1 1 0,-1 0 0,0 0 0,0 1 0,0-1 0,2 0 0,-2 0 0,1-1 0,27-23 0,-1-4 0,-1 2 0,39-57 0,-25 32 0,21-27 0,14-17 0,96-95 0,-165 183 0,1 1 0,1 0 0,-1 1 0,13-9 0,-19 14 0,0 1 0,-1 0 0,1 0 0,-1-1 0,1 0 0,-1 0 0,1 1 0,0-1 0,-2 1 0,2 0 0,0-1 0,4 1 0,-6 0 0,1 0 0,-1 0 0,1 1 0,0-1 0,-1 0 0,1 0 0,-1 1 0,1-1 0,-1 0 0,1 0 0,-1 1 0,1-1 0,-1 1 0,0-1 0,1 0 0,-1 1 0,1-1 0,-1 0 0,0 0 0,1 0 0,-1 0 0,0 1 0,0-1 0,0 1 0,1 0 0,0 6 0,-1-4 0,1 1 0,-1 1 0,0 0 0,-1 0 0,1-1 0,-3 9 0,-16 52 0,-3-3 0,-35 69 0,57-131 0,-352 665-1767,221-429 1880,-189 339-769,307-551 656,32-43 0,-9 9 0,680-780 382,-472 525-384,152-174 116,-291 353 333,-75 83-432,-1 0 1,1 0-1,1 1 1,-1-2-1,0 1 1,1 0-1,-2 2 1,9-4-1,-12 5-15,1 0-1,-1-1 0,1 1 1,0 0-1,-1 0 1,1 0-1,0 0 1,-1 0-1,1 0 1,-1 0-1,1 0 1,0 0-1,-1 0 1,1 1-1,0-1 0,-1 0 1,2 0-1,-2 0 1,1 0-1,-1 0 1,1 0-1,-1 1 1,1-1-1,-1 1 1,2 0-1,-1 1 0,0-2 0,-1 1 0,1 2-1,0-1 1,0-1 0,-1 2 0,1-1 0,-1-1 0,1 0-1,-1 1 1,0 3 0,0 24 1,-2-2 0,-1 1 0,0-1 0,-20 55 0,16-56 0,-207 624 14,-39-2 9,74-198-16,161-395-7,19-44 0,-1-10 0,1-1 0,-1 0 0,0 0 0,0 0 0,1 0 0,-1 0 0,0 0 0,0 1 0,1-1 0,-1 0 0,0 0 0,0 0 0,2 0 0,-2 0 0,0 0 0,0 0 0,1 0 0,-1 0 0,0 0 0,0 0 0,1 0 0,-1 0 0,0-1 0,0 1 0,1 0 0,-1 0 0,0 0 0,0 0 0,0 0 0,1 0 0,-1-1 0,0 1 0,0 0 0,0 0 0,1-2 0,10-5 87,1-5 1,-1 3-1,0-2 0,-1 1 0,0-2 0,13-22 0,4-2 191,521-774-1252,-93-36 810,-400 746 164,-35 76 0,-20 24 0,0 0 0,0 0 0,0 0 0,0-2 0,1 2 0,-1 0 0,0 0 0,0 0 0,1 0 0,-1-1 0,0 1 0,0 0 0,1 0 0,-1 0 0,0 0 0,0 0 0,2 0 0,-2 0 0,0 0 0,0 0 0,1 0 0,-1 0 0,0 0 0,1 0 0,-1 0 0,0 0 0,0 0 0,1 0 0,-1 0 0,0 0 0,0 0 0,1 0 0,-1 0 0,0 1 0,0-1 0,1 0 0,-1 0 0,0 0 0,0 0 0,1 2 0,-1-2 0,0 0 0,0 0 0,0 0 0,1 1 0,0 2 0,0 1 0,-1 2 0,1-1 0,-1-1 0,0-1 0,0 3 0,0-1 0,-1 4 0,-20 127-45,-56 180-1,54-228-131,-630 1907-542,625-1927 719,25-51 2,3-17-2,0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 0 0,0 0 0,0 0 0,0 0 0,0 0 0,0 0 0,0 0 0,1-1 0,25-27 193,-21 21-109,251-359 1197,-208 296-1307,381-680-658,-341 571 684,161-307 0,-237 464 0,1-1 0,25-30 0,-37 52 0,0 0 0,0-1 0,-1 1 0,1 0 0,0 1 0,0 0 0,1-2 0,-1 2 0,0 0 0,0-1 0,0 0 0,0 1 0,1-1 0,-1 1 0,4-1 0,-5 1 0,1 0 0,-1 1 0,1-1 0,0 0 0,-1 0 0,1 0 0,-1 0 0,1 0 0,-1 1 0,0-1 0,0 0 0,0 1 0,1-1 0,-1 1 0,1-1 0,-1 0 0,0 0 0,1 2 0,-1-2 0,0 0 0,1 0 0,-1 0 0,0 0 0,0 1 0,0 0 0,0-1 0,0 1 0,1-1 0,-1 2 0,1 13 0,0 0 0,-1-1 0,-1 2 0,-5 23 0,-35 158 0,-30 87-432,-28 71-1297,-27 53 921,-661 1685-2709,673-1820 3189,-10 51 649,109-265 959,19-53-924,5-10 213,9-14 116,-2 2 0,1-4-1,-4 2 1,20-32 0,-29 44-608,143-235 2368,57-138-3333,-147 272 507,89-180 259,164-477 1,-110 1 121,-182 687 0,-69 312 0,41-205 0,-69 247-472,-31 86-1416,-201 522-303,-38-2 1403,56-141-693,194-489 1167,59-156 313,-17 57 348,53-138 346,4-17-681,0 0-1,0 0 1,0 0-1,0 0 1,0 0 0,2 0-1,-2 0 1,0 0-1,0 0 1,0 0-1,0 0 1,0 0-1,0 0 1,0 0-1,0 0 1,1 0 0,-1 0-1,0 0 1,0 0-1,0 0 1,0 0-1,0 0 1,0 0-1,1 0 1,-1 0 0,0 0-1,0 0 1,0 0-1,0 0 1,0 0-1,1 0 1,-1 0-1,0 0 1,0 0 0,0 0-1,0 0 1,0 0-1,1 0 1,-1 0-1,0 0 1,0 0-1,0 0 1,0 0 0,0 0-1,0 0 1,0 0-1,0 0 1,1 0-1,-1 0 1,0 0-1,0 0 1,0 0-1,0 0 1,0 0 0,0 0-1,0 0 1,0 0-1,0 0 1,0 0-1,12-14 404,-1 0 1,0 1-1,0-1 0,-3-1 0,1-2 0,9-21 0,-5 10 116,140-302 521,-69 144 239,121-297-1448,30-62-1476,715-1256-364,-839 1622 1589,-98 158 406,1 2 0,1-2 0,23-20 0,-36 39 18,0 1-1,-1 0 1,1-1-1,0 0 1,2 2-1,-2-2 1,0 1-1,0 1 1,1-3 0,-1 2-1,2 0 1,-3 0-10,0 1 1,0 0-1,-1 0 0,2 0 1,-1 0-1,0 0 1,0 0-1,-1 1 1,1-1-1,0 0 1,0 0-1,-1 0 0,1 1 1,0-1-1,0 1 1,-1-1-1,1 0 1,0 0-1,-1 0 0,1 3 1,-1-3-1,1 0 1,0 1-1,-1-1 1,1 1-1,-1-1 1,0 1-1,1-1 0,2 9 4,1-1-1,-2-1 0,0 3 1,-1-3-1,0 1 0,0 2 1,-1-3-1,0 2 0,-2 11 1,-29 182-10,-42 92-174,-38 80-519,-188 475-211,-32 2-87,22-57 66,266-672 1275,43-119-237,-1-1 0,0 1 1,0 0-1,1-1 0,0 3 0,0-3 0,0 0 0,0 0 0,1 7 0,-1-9-102,0 1 0,1-1 0,-1 0 0,0 0 0,1 0 0,-1 1 0,0-1 1,1 0-1,-1 0 0,0 0 0,1 0 0,-1 0 0,0 0 0,1 0 0,-1 0 0,1 0 0,-1 0 0,0 0 0,1 0 0,-1 0 0,1 0 1,-1 0-1,0 0 0,2 0 0,-2 0 0,0 0 0,1 0 0,-1 0 0,0 0 0,1-1 0,-1 1 0,0 0 0,1 0 0,-1-1 0,0 1 0,0 0 1,1 0-1,-1-2 0,0 2 0,0 0 0,1-1 0,-1 1 0,0-1 0,12-10 35,1-2-1,12-18 0,95-126-45,48-92 183,34-67 547,614-1120-885,-134-46-273,-562 1172 271,-30 77-470,-60 148 494,-18 44 121,39-73 1,-51 114 12,0 0 0,0 0-1,0 0 1,0 0 0,0 0 0,0 0 0,0-1 0,0 1 0,0 0 0,0 0 0,0 0 0,0-1 0,0 1 0,0 0-1,0 0 1,0-1 0,0 1 0,0 0 0,1 0 0,-1 0 0,0-1 0,0 1 0,0 0 0,0 0 0,1 0 0,-1 0-1,0-3 1,0 3 0,0 0 0,1 0 0,-1 0 0,0 0 0,0 0 0,0 0 0,1 0 0,-1 0 0,0 0 0,0 0-1,1 0 1,-1 0 0,0 0 0,0 0 0,1 0 0,-1 0 0,0 0 0,1 19 294,-17 70 525,-39 126 0,39-163-776,-98 315-157,-56 134-340,-54 108-322,-179 419-2415,-231 509 2742,270-662-1778,247-591 1664,85-205 469,-45 124 1893,75-187-1382,9-23 287,72-140 2076,-13 16-1793,97-162-836,51-84 458,833-1452-2694,-791 1392 2084,-23 50-342,-27 53-1025,-27 58 910,-31 65 0,54-49 2133,-195 251-1512,1 1 0,-1-1 0,2 3 0,0 0 0,9-10 0,-17 16-117,0 0 0,-1-1 0,1 1 0,0 0 1,-1-1-1,1 1 0,0 0 0,-1 0 0,1 0 1,0 0-1,0-1 0,0 1 0,-1 0 0,1 0 1,0 0-1,0 0 0,0 0 0,-1 0 0,1 0 1,0 0-1,0 0 0,-1 0 0,1 1 0,1-1 1,-1 0-1,-1 0 0,0 0 0,1 0 0,0 1 1,-1-1-1,1 0 0,0 1 0,-1-1 0,1 0 1,-1 1-1,1-1 0,-1 1 0,1-1 0,-1 2 1,1-2-1,-1 0 0,1 0 0,-1 1 0,0 0 1,1-1-1,-1 1 0,0 0 0,0 0 0,0-1 1,0 0-1,0 1 0,1 2 0,1 8 58,-1 2-1,0 0 0,-1-1 0,0 1 0,-5 19 1,-33 152-105,-39 94-3,-46 96-8,-43 86-564,-47 75-1716,200-499 2228,-829 2092-778,702-1747-483,49-109 977,49-118 280,42-149 76,-1-1 0,1-2-1,-1 2 1,1-2 0,0 2 0,1-1 0,-1 2-1,1-2 1,0-1 0,1 6 0,-2-7 3,1-1-1,-1 0 1,0 0 0,1 1 0,-1-1-1,0 0 1,1 1 0,-1-1 0,1 0-1,-1 1 1,1-1 0,-1 0 0,1 0-1,-1 0 1,0 0 0,0 0 0,1 0-1,-1 0 1,2 0 0,-2 2 0,1-2-1,-1 0 1,1 0 0,0 0 0,-1 0 0,1 0-1,-1-2 1,1 2 0,-1 0 0,1 0-1,-1 0 1,1 0 0,-1 0 0,1 0-1,-1 0 1,1 0 0,-1-1 0,1 0-1,8-4 172,0-1 0,-2 0 0,1-1 0,0 1 0,9-15 0,90-116 151,32-73 95,27-68 1289,424-881-2246,-68-28-3023,-254 565 2638,515-1085 585,-646 1436 544,-41 103 910,-91 160-1055,0 2 1,0-2-1,0 2 1,10-9-1,-14 15-61,-1-1 0,0 1 0,0 0 0,0-1 0,1 1 0,-1 0 0,0 0 1,0 0-1,0 0 0,1 0 0,-1 0 0,0 0 0,1 0 0,-1-1 0,0 1 0,0 0 0,1 0 0,-1 0 0,0 0 0,1 0 0,-1 0 0,0 0 0,1 0 1,-1 0-1,0 0 0,1 0 0,-1 0 0,0 0 0,1 0 0,-1 0 0,0 0 0,1 0 0,-1 0 0,0 0 0,1 0 0,-1 0 0,0 1 0,0-1 0,2 0 0,-2 0 1,0 0-1,0 0 0,1 0 0,-1 0 0,0 0 0,0 1 0,1-1 0,-1 0 0,0 0 0,0 1 0,0-1 0,0 0 0,0 1 0,1-1 0,-1 0 0,0 1 1,0-1-1,0 0 0,0 1 0,1 12 270,-1 2-1,-1-1 1,0-2 0,-6 21 0,-42 190 136,-39 117-334,-41 99 246,-91 275-1160,-68 226-182,28-5 676,167-555-982,30-101 990,33-115 330,29-157 26,0-3 0,1 0-1,0 2 1,0 0 0,2 11 0,-2-17-17,0 0 0,2 0 1,-2 0-1,0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 0 0,0 0 1,0 0-1,0-1 0,0 1 1,11-15 429,-1 1 0,14-27 0,70-154-31,34-102-119,30-88 866,18-68-1083,726-2022-1488,-775 2114 109,-29 93 980,-33 111 327,-50 127 45,-15 30-37,0 0 0,0 0 1,0 0-1,0 0 0,0 0 1,0 0-1,0 0 0,0 0 0,1 0 1,-1 0-1,0 0 0,0 0 1,0 0-1,0 0 0,0 0 1,0 0-1,1 0 0,-1 0 0,0 0 1,0 0-1,0 0 0,0 0 1,0 0-1,0 0 0,1 0 1,-1 0-1,0 0 0,0 0 0,0 0 1,0 0-1,0 0 0,0 0 1,2 0-1,-2 0 0,0 0 1,0 0-1,0 0 0,-23 97 1434,-37 120-1081,-41 104-186,-42 86 526,-885 1860-2101,853-1957 362,36-87 771,41-89 237,95-129 55,1-3 1,0 3 0,-2-1 0,1-2 0,0 1-1,-2 0 1,1 2 0,0-3 0,0 0-1,1 1 1,-2-1 0,0 0 0,-4 1 0,8-1 1,0-2 0,-1 0 0,1 0 1,0-2-1,0 2 0,1 0 0,-1 0 0,0 0 1,0 0-1,0-1 0,0 1 0,0-1 1,1 1-1,0 0 0,-1 0 0,0 0 1,1-1-1,-1 1 0,0-1 0,1 1 1,-1 0-1,0-1 0,1 0 0,-1 0 1,0 0-1,-1-3 114,-1 2 0,1-4 0,0 2 0,0 1 0,1-2 0,-2-7 0,-3-26 65,0-58 1,6-129-207,5-86 260,3-74 780,0-72-1060,6-2314-2422,-15 2554 2234,0 192 208,-1-3 0,-11-42 0,12 68 3,1 1 1,-1-1-1,0-1 1,0 2-1,0 0 1,0-2 0,0 2-1,0-1 1,0 0-1,-1 0 1,-3-2 0,5 3 6,0 1 0,-1 0 1,0-1-1,1 1 0,-1 0 1,0 0-1,1 0 0,-1 0 1,0 0-1,0 0 1,1 0-1,-1 0 0,0 0 1,0 0-1,1 0 0,-1 0 1,0 0-1,0 0 1,1 0-1,-1 0 0,0 0 1,1 0-1,-1 0 0,0 1 1,1-1-1,-1 1 1,-1-1-1,1 1 0,-8 7 187,1-1-1,-1 0 0,1 3 1,0-2-1,2 0 0,-12 17 1,-83 133 146,-762 1093 1944,793-1164-2256,-296 366 1404,343-427-1289,-33 33 1,53-58-147,-1 3 0,0-2 0,0 1 0,1-2 0,-1 1 0,-5 5 0,8-7 0,0 1 0,0-1 0,0 0 0,0 1 0,1-1 0,-1 0 0,0 0 0,0 0 0,0 0 0,0 0 0,0 0 0,1 0 0,-1 0 0,0 0 0,0 0 0,0 0 0,0 0 0,0-1 0,1 1 0,-1 0 0,-1-1 0,0 0 0,-1-1 0,1-3 0,0 3 0,1-1 0,-1 0 0,0-1 0,0 3 0,1-4 0,-1 1 0,0 2 0,1-2 0,1 1 0,-1-2 0,0-4 0,-5-56 0,4-2 0,12-116 0,20-71-66,112-562-281,31 0 322,-103 498-191,-51 222 165,-20 74 51,1 22 0,0 0 0,0 0 0,-1-1 0,1 1 0,0 0 0,0 0 0,0 0 0,0 0 0,0 0 0,-1 0 0,1 0 0,0 0 0,0-1 0,-1 1 0,1 0 0,0 0 0,0 0 0,0 0 0,-1 0 0,1 0 0,0 0 0,-1-2 0,1 2 0,0 0 0,0 0 0,-1 0 0,1 0 0,0 0 0,0 0 0,-1 0 0,1 0 0,0 0 0,-1 0 0,1 2 0,0-2 0,0 0 0,-1 0 0,1 0 0,0 0 0,0 0 0,0 0 0,-1 1 0,1-1 0,0 0 0,-1 0 0,-8 5 0,0 4 0,2-1 0,-2-1 0,-11 17 0,-82 101 0,-49 63-276,-43 45-829,-1230 1403-638,1342-1543 1665,-102 85 1,175-171 118,-1 1 1,0 0-1,-1-2 1,1 2-1,-16 4 0,26-11-21,0-1-1,-1 1 1,1-1-1,-1 1 1,0-1-1,1 0 1,-1 0-1,0 0 1,0 0-1,1 3 1,-1-3-1,0 0 1,0 0-1,1 0 1,-1 0-1,0 0 1,0 0-1,0 0 1,1 0-1,-1 0 1,0 0-1,0 0 1,1-3-1,-1 3 1,0 0-1,-1 0 1,2 0-1,-1 0 1,0-1-1,1 1 1,-1 0-1,0-1 1,1 1-1,-1-1 1,1 0-1,-1 1 1,1-1-1,-1 1 1,1-1-1,-1 1 1,1 0-1,0-1 1,-1 0-1,1 1 1,0 0-1,0 0 1,-1-1-1,1-1 1,0 2-1,0-2 1,0-8 83,0 2 0,1-2 0,0 1 0,0 0 1,1-1-1,6-9 0,44-121 1791,42-61-1420,30-62-662,33-79-19,229-481-288,28 18 260,-284 572 235,-92 165 0,83-130 0,-101 174 0,-20 24 0,1 0 0,-1 0 0,0 0 0,0 0 0,0 0 0,0 0 0,0 0 0,0 0 0,0 0 0,0 0 0,1-1 0,-1 1 0,0 0 0,0 0 0,0 0 0,0 0 0,0 0 0,1 0 0,-1 0 0,0 0 0,0 0 0,0 0 0,0 0 0,1 0 0,-1 0 0,0 0 0,0 0 0,0 0 0,0 0 0,1 0 0,-1 0 0,0 0 0,0 0 0,0 0 0,0 0 0,1 0 0,-1 0 0,0 0 0,0 0 0,0 0 0,0 1 0,0-1 0,0 0 0,1 0 0,-1 0 0,0 0 0,0 0 0,0 0 0,0 0 0,0 0 0,0 0 0,0 0 0,0 0 0,0 0 0,1 0 0,-1 1 0,0-1 0,0 0 0,0 0 0,0 0 0,0 0 0,0 1 0,-1 6 0,1-1 0,-1 2 0,-1-4 0,-3 16 0,-42 100 34,-96 175-1,111-233 81,-422 681 864,-64-34-1052,494-681 74,-28 42 0,-85 86 0,134-154 0,-1 1 0,1 1 0,0-3 0,1 2 0,-2-1 0,0 3 0,1-3 0,-2-1 0,1 1 0,-5 1 0,8-3 0,1 0 0,0 0 0,0 0 0,0 0 0,-1 0 0,1 0 0,0 0 0,-2 0 0,2 0 0,0 0 0,-1 0 0,1 0 0,-1 0 0,1 0 0,0 0 0,-1 0 0,1 0 0,0-1 0,0 1 0,-1 0 0,1 0 0,0-1 0,-1 1 0,1 0 0,0-1 0,0 1 0,0 0 0,-1 0 0,1 0 0,0 0 0,0-1 0,0 1 0,0 0 0,0-1 0,0 1 0,0-1 0,1-28 0,13-18 0,3 0 0,1 0 0,29-46 0,-38 73 0,102-190-292,577-910-1940,-516 871 2232,-21 53 0,-29 61 0,-109 123 0,1-2 0,-1 4 0,3-3 0,17-8 0,-30 19-4,-1-1 1,1 1-1,0 1 1,0 0-1,0 0 1,1 0-1,-1 0 1,0 1-1,5-1 1,-7 1 1,0 0 0,0 0 0,2 0 0,-2 0 0,1 0 0,-1 0 0,0 1-1,1-1 1,-1 0 0,0 0 0,0 1 0,1-1 0,-1 1 0,0 0 0,0-1 0,2 2 0,1 3 29,-1-3 0,-1 1 0,0 1-1,0-1 1,1 0 0,-2 2 0,1-1 0,0-1 0,-1 1 0,1 2-1,-1-5 1,0 10 0,3 14 276,-2 2-1,-3 48 1,-15 63 185,-16 49-160,-121 360-1,-130 161 327,262-663-654,-3 6 0,-23 86 0,47-135 0,0 0 0,-1 0 0,1 0 0,0 1 0,0-2 0,0 1 0,0-1 0,0 2 0,0 1 0,1 0 0,-1-3 0,0-1 0,0 0 0,1 0 0,-1 1 0,0-1 0,0 0 0,1 0 0,-1 0 0,0 0 0,0 0 0,1 0 0,-1 0 0,0 0 0,1 1 0,-1-1 0,0 0 0,1 0 0,-1 0 0,1 0 0,-1 0 0,0 0 0,1 0 0,-1 0 0,0 0 0,2 0 0,-2 0 0,0 0 0,1 0 0,-1 0 0,0 0 0,1 0 0,-1-1 0,0 1 0,1 0 0,-1 0 0,0 0 0,1 0 0,-1 0 0,0 0 0,8-6 0,0 0 0,-2 2 0,1-2 0,8-8 0,310-329-28,-237 245-242,242-269-1166,486-532 1379,-611 686 57,-38 48 171,-142 143 57,1 0 0,45-29 0,-66 47-207,-1 2 0,2 1 0,-1-3 0,0 3 0,0-1 0,11-1 0,-15 2-19,1 1 0,0 0 0,0-1 0,0 1 0,0 0 0,0 0 0,0 0 0,0 0 0,-1 1-1,1-1 1,0 1 0,0-1 0,-1 0 0,0 0 0,1 1 0,3 0 0,-2 2-3,0 1 1,0-2-1,0 0 1,-1 2-1,2 0 1,-2-2-1,0 2 1,0 0-1,-1 0 1,0-1-1,1 1 1,-1 0-1,0-1 1,0 3-1,-1-3 1,1 6-1,2 20 1,-2 0 0,-6 55 0,-33 124 0,-164 498-859,-53-9-217,205-565 1033,-55 146 43,20-56 283,30-75 846,53-143-1091,-14 48 211,16-52-249,0-1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0,2 0-1,-2 0 1,0 0 0,0 0 0,0 0 0,0 0 0,0 0 0,0 0-1,0 0 1,0 0 0,1 0 0,-1 1 0,0-1 0,0 0 0,0 0 0,0 0-1,23-26 6,57-89-5,49-80 0,44-61-424,722-1024-1693,-697 1005 2117,-42 68 313,-125 170 312,50-46 1,-48 56-369,-31 27-252,0-1 0,-1 0-1,0 0 1,1 1 0,-1-1-1,1 0 1,0 0 0,-1 1 0,1 0-1,0 0 1,-1 0 0,1 0-1,4-1 1,-6 1-6,1 1 1,0-1-1,0 0 0,0 0 1,0 0-1,-1 0 0,1 1 0,0-1 1,0 1-1,0-1 0,-1 1 1,1-1-1,-1 1 0,0 0 0,1-1 1,-1 1-1,1-1 0,-1 1 0,1-1 1,-1 1-1,1-1 0,-1 1 1,1 1-1,0 3 2,2-2 0,-2 2 0,0 0 0,0-1 0,-1 0 0,0 5 0,-3 40-1,-3-2 0,-1 1 0,-21 63 0,21-90 0,-222 866-873,227-878 897,-137 527-248,-27-15 2676,155-485-2092,11-31-275,1-5-47,29-41-99,-6 4 90,71-106-29,47-64-330,44-57-991,949-1253-1105,-980 1331 2426,-137 166 0,0 1 0,1 1 0,34-25 0,-51 41 0,2 0 0,-2 1 0,0 0 0,0-2 0,0 2 0,0 1 0,1-1 0,-1 0 0,2 0 0,-2 1 0,1-1 0,0 0 0,-1 1 0,1 0 0,3-1 0,-4 2 0,-1-1 0,1 0 0,-1 1 0,0-1 0,0 1 0,1 0 0,-1-1 0,0 1 0,0-1 0,0 1 0,0-1 0,0 0 0,0 1 0,0 0 0,0 1 0,0-1 0,-1 0 0,2 0 0,-1 0 0,-1 0 0,1 0 0,0 1 0,2 8 0,0-2 0,-1 3 0,-1-2 0,0 0 0,-1 1 0,0 9 0,-1 30 0,-11 62 0,-85 301 258,76-340-199,-202 704 103,11-43-100,189-640-62,21-66 115,2-27-111,0 0 1,0 0-1,0 0 1,0 0 0,0 1-1,0-1 1,0 0 0,0 0-1,0 0 1,0 0-1,0 1 1,0-1 0,0 0-1,0 0 1,0 0 0,1 0-1,-1 0 1,0 0 0,0 0-1,0 0 1,0 0-1,0 0 1,0 0 0,0 0-1,0 0 1,1 1 0,-1-1-1,0 0 1,0 0-1,0 0 1,0 0 0,0 0-1,0 0 1,1 0 0,-1 0-1,0 0 1,0 0 0,0 0-1,0 0 1,1 0-1,-1 0 1,0 0 0,0 0-1,0 0 1,0 0 0,0 0-1,0 0 1,0 0-1,0 0 1,0 0 0,0 0-1,0 0 1,1 0 0,-1 0-1,0 0 1,0 0-1,0 0 1,0 0 0,0-1-1,0 1 1,1 0 0,4-5 144,0-1 0,1 0 0,-1 0 1,3-7-1,173-296 87,-67 107-266,62-86-62,992-1348-2213,-1021 1464 2305,-141 164 0,1 1 0,0 0 0,1-2 0,0 5 0,0-2 0,1-1 0,-1 1 0,2 2 0,13-8 0,-22 11 0,0 1 0,1-2 0,-1 2 0,0 0 0,0 0 0,0 0 0,0 0 0,-1 0 0,3 0 0,-2 0 0,0 0 0,0 0 0,0 0 0,0 2 0,0-2 0,0 1 0,0-1 0,0 0 0,0 1 0,0-1 0,0 0 0,0 1 0,2 1 0,-1 0 0,0-1 0,0 3 0,0-2 0,-1-1 0,0 1 0,1 0 0,-1 0 0,0 1 0,-1-1 0,0 2 0,2 2 0,0 15 0,0 0 0,-2-1 0,-1 3 0,-4 28 0,-40 171 0,-196 581-64,-70-11-1,70-269 730,-46-26-1,256-456-759,31-41 97,0 0 0,0 0 0,0 0 0,0 0 0,0 0 0,0 0 0,0 0 0,0 0 0,0 0 0,0 0 0,0-2 0,0 2 0,0 0 0,0 0 0,0 0 0,0 0 0,0 0 0,-1 0 0,1 0 0,0 0 0,0 0 0,0 0 0,0 0 0,0 0 0,0-1 0,0 1 0,0 0 0,0 0 0,-1 0-1,1 0 1,0 0 0,0 0 0,0 0 0,0 0 0,0 0 0,0 0 0,0 0 0,0 0 0,-1 0 0,1 0 0,0 0 0,0 0 0,0 0 0,0 0 0,0 0 0,0 0 0,0 1 0,11-28 379,33-58 571,70-93-1,-113 175-951,157-222-160,56-65-484,1101-1262-2194,-1135 1369 2838,-155 160 0,-1 2 0,53-36 0,-73 56 0,-1-1 0,1-1 0,0 2 0,0-1 0,1 1 0,-1 0 0,0 0 0,0 0 0,7-4 0,-9 5 0,-1 0 0,0 0 0,1 0 0,-1 0 0,0 0 0,1 0 0,-1 1 0,0-1 0,0 0 0,1 2 0,0-2 0,-1 2 0,0-1 0,1-1 0,-1 1 0,0-1 0,0 1 0,-1-1 0,1 0 0,0 1 0,1 2 0,1 2 0,0-2 0,-1 3 0,1-2 0,-1 2 0,0 0 0,-1-2 0,0 2 0,0-2 0,0 3 0,-1-4 0,0 13 0,-2 21-18,-1-1-1,-12 45 1,-27 82 223,37-143-133,-93 291 298,-15-5 0,-192 354 0,185-452 2379,111-194-2200,12-21-411,23-39-276,54-75 138,47-61 0,41-47-373,717-858-1494,-697 883 2032,-144 161 165,55-41 0,-91 76-306,0 2-1,1 1 1,0-1 0,1 1-1,-2 0 1,15-5 0,-20 10-25,-3-1 1,2 1 0,-1 0 0,1-1 0,-1 1 0,1 0 0,0 0 0,-1 0 0,1 0 0,-1 0 0,1 0-1,0 0 1,-1 0 0,2 1 0,-2-1 0,1 1 0,-1-1 0,3 1 0,-3-1 0,0 2 0,1-1 0,-1 0 0,1 2 0,-1-2 0,1 1 0,0-1 0,-1 1 1,0 0-1,0-1 0,0 1 0,0 0 0,0 0 0,0 1 0,-1-2 0,1 3 0,2 12 0,-2-3 0,0 2 0,-1 0 0,-3 24 0,-12 59-6,-56 185 1,-71 92-719,-274 488 2455,380-793-1355,31-55-376,5-15 0,0 0 0,0 0 0,0 0 0,0 0 0,0 2 0,0-2 0,0 0 0,0 0 0,0 0 0,0 0 0,0 0 0,0 0 0,1 0 0,-1 0 0,0 0 0,0 0 0,0 1 0,0-1 0,0 0 0,0 0 0,1 0 0,-1 0 0,0 0 0,0 0 0,0 0 0,0 0 0,0 1 0,1-1 0,-1 0 0,0 0 0,0 0 0,0 0 0,0 0 0,1 0 0,-1 0 0,0 0 0,0 0 0,0 0 0,1 0 0,-1 0 0,0 0 0,0 0 0,0 0 0,0 0 0,1 0 0,-1 0 0,0-1 0,0 1 0,0 0 0,0 0 0,1 0 0,7-4 0,-1 0 0,0-1 0,1 2 0,-1-3 0,9-7 0,322-300-15,-197 175-221,1141-1025-1017,-1276 1159 1253,70-61 0,138-91 0,-205 151 0,-1 0 0,2 0 0,0-1 0,-1 4 0,12-8 0,-19 10 0,-1 0 0,1 0 0,0 0 0,-1 0 0,1 0 0,-1 0 0,0 0 0,0 0 0,0 0 0,1 0 0,-1 0 0,0 0 0,1 0 0,-1 0 0,1 0 0,0 0 0,-1 0 0,1 0 0,-1 0 0,0 1 0,1-1 0,-1 1 0,0 0 0,0 0 0,0 0 0,0 1 0,0-2 0,0 1 0,0 1 0,0-1 0,0-1 0,0 1 0,-1-1 0,1 2 0,-1-1 0,0 0 0,2 1 0,-2-2 0,1 1 0,-1 2 0,0-3 0,1 3 0,-1-3 0,0 3 0,0 7 0,1 0 0,-2 0 0,0 1 0,0-1 0,-1-1 0,-6 20 0,-21 49 64,-6-1 0,-49 81 0,80-151-42,-152 256 97,-227 286 0,-253 210-1194,603-721 1047,4-4-3,0-3 1,-62 54-1,76-77 31,15-8 0,-2 0 0,2 0 0,0 0 0,0 0 0,-1 0 0,1-1 0,0 1 0,0 0 0,0 0 0,0 0 0,-1-1 0,1 1 0,0 0 0,0 0 0,0 0 0,0-1 0,0 1 0,0 0 0,-1 0 0,1-1 0,0 1 0,0 0 0,0-1 0,0 1 0,0 0 0,0 0 0,0 0 0,0 0 0,0 0 0,0 0 0,0-1 0,0 1 0,0 0 0,1 0 0,-1-1 0,0 1 0,0 0 0,0 0 0,0-1 0,0 1 0,1 0 0,-1-1 0,8-15 0,2-2 0,12-15 0,248-333-187,28-1-13,-285 349 200,816-882 0,-678 766 304,-134 121 0,2-2 1,1 2-1,30-16 1,-47 27-284,1 0 0,-1 0 0,0 1 1,2 1-1,-2-1 0,0 0 0,0 0 1,1 1-1,-1-1 0,2 0 0,-1 1 1,-1-1-1,1 1 0,0 0 0,6 1 1,-8 0-19,0 0 1,-1 1-1,1-2 1,0 1 0,0-1-1,0 1 1,0 1 0,0-1-1,-1 1 1,1 0-1,-1-1 1,0 2 0,0-2-1,0 1 1,0 0-1,-1 0 1,1-1 0,0 1-1,-1 0 1,1-1 0,-1 1-1,1 1 1,-1-2-1,0 2 1,0 2 0,0 11 2,0 0 1,-1 1-1,0-1 1,-8 28-1,-29 75-12,36-114 6,-210 497 232,-50-18 0,70-182-345,126-221 90,48-66 23,20-22 0,31-43 0,74-71 0,71-57-313,64-43-941,1063-808-960,-1016 826 2232,-61 56 54,-204 134-68,1-2-1,0 3 1,2 0 0,32-9-1,-55 19-6,1 0-1,-2 2 1,2-1-1,-1 0 1,2 0-1,-2 1 1,1-1-1,-1 1 1,0 0-1,1 0 1,0 0-1,-1 1 1,1-1-1,0 1 1,0 0-1,-2 0 1,1-1-1,1 2 1,6 3-1,-7-1 23,-1-3-1,0 2 0,0 1 1,0-1-1,0-1 1,-1 3-1,1 0 1,-1-3-1,0 2 1,-1 1-1,1-3 1,-1 3-1,1-1 1,-1-1-1,0 3 1,0-4-1,-1 2 1,0 5-1,1 14 165,-2 0-1,-1-1 1,-1 0-1,-9 36 1,-40 94 308,-10-7-91,-130 216 0,-125 124 655,237-367-989,36-52-66,-240 324 0,265-368 0,-25 21 0,24-29 0,20-14 0,-1 0 0,1 0 0,0 0 0,0 0 0,-1 0 0,1 0 0,0 0 0,0 0 0,0 0 0,-1 0 0,1-1 0,0 1 0,0 0 0,0 0 0,-1 0 0,1 0 0,0-1 0,0 1 0,0 0 0,0 0 0,0 0 0,-1-1 0,1 1 0,0 0 0,0 0 0,0 0 0,0-1 0,0 1 0,0 0 0,0 0 0,0-1 0,0 1 0,0 0 0,0 0 0,0-1 0,0 1 0,0 0 0,0 0 0,0-1 0,0 1 0,0 0 0,0 0 0,0 0 0,1 0 0,-1 0 0,2-9 0,0 3 0,1-1 0,0 0 0,7-7 0,50-72 0,83-87 0,-139 170 0,739-776-1733,62 50-1,-582 540 1734,-146 126 0,136-86 0,-204 144 0,-2 0 0,3 1 0,-3-1 0,2 2 0,0 0 0,16-6 0,-24 9 8,0 0 0,0 0 0,0 0 0,0 0 0,0 0 0,0 0 0,0 0 0,0 0 0,0 0 0,1 0 0,0 0 0,-1 0 0,0 0 0,0 0 0,-1 1 0,1-1 0,0 1 0,0-1 0,-1 0 1,1 0-1,0 1 0,0 1 0,0-2 0,0 1 0,-1-1 0,1 2 0,0-1 0,-1-1 0,1 1 0,0 0 0,-1-1 0,1 1 0,-1-1 0,0 1 0,1 0 0,-1 0 0,0 0 0,0 0 0,2 2 0,-1 4 152,-1 0 0,0 2 1,-1-2-1,1 0 0,-3 2 1,2-3-1,-5 13 0,-24 63-2,-68 125 0,96-202-153,-554 923 1496,-94-45-2316,596-815 815,48-57 0,14-17 0,219-203-1,94-84-21,390-283-710,52 49-404,-731 507 1066,-3 1 63,-1 2-1,1-1 1,2 2-1,61-21 1,-89 36 17,0 0 0,0 1 0,0-2-1,0 1 1,0 1 0,0 0 0,0 0 0,1 0 0,-2 0 0,0 0 0,1 0 0,0 0 0,0 0 0,0 1 0,1 1 0,4 0 0,-6-1 16,0-1 1,0 1-1,-1 1 1,1-1-1,1 0 1,-2 2-1,1 0 1,-1-2-1,1 0 1,-1 1-1,0 0 1,1-1-1,-1 3 1,0-3-1,1 5 1,0 5 132,0 0 1,1 0 0,-2 0 0,-1 2 0,0-3-1,-4 15 1,-7 49 314,-4 0 0,-5 0 1,-45 109-1,-123 207-558,50-156 99,33-56-18,99-165 3,-1 1 0,-11 27 0,19-25 0,-1-16 0,0 0 0,1 1 0,-1-1 0,0 0 0,0 0 0,1 2 0,-1-2 0,0 0 0,1 1 0,-1-1 0,0 0 0,1 0 0,-1 0 0,1 0 0,-1 1 0,0-1 0,1 0 0,-1 0 0,1 0 0,-1 0 0,1 0 0,-1 0 0,0 0 0,1 0 0,-1 0 0,1 0 0,-1 0 0,0 0 0,1 0 0,0-1 0,7-3 0,0 3 0,-2-3 0,2 2 0,-1-3 0,1 1 0,9-10 0,302-228 47,-145 103-371,673-519-956,-808 627 1384,1 1 41,1 0 1,81-46-1,-118 73-145,-1 0 0,0 2 0,1 0 0,0 0 0,0 0 0,0 0 0,0 0 0,-2 0 0,2 0 0,1 1 0,-1-1 0,7 1 0,-10 0 0,0 0 0,1 1 0,-1-1 0,0 0 0,0 1 0,0-1 0,-1 1 0,1-1 0,-1 1 0,1-1 0,0 0 0,-1 0 0,1 1 0,0 0 0,-1-1 0,1 0 0,-1 1 0,1 0 0,0 0 0,0 3 0,0-2 0,0 0 0,0 1 0,-1-1 0,1 0 0,-1 1 0,0-2 0,0 3 0,0 2 0,-1 7 0,-1-2 0,-1 3 0,0-2 0,0 0 0,-9 16 0,-38 65 0,35-66 0,-507 791 213,184-305-404,281-420 155,54-87 36,1-3 0,-2 2 0,2 0 0,0 0 0,-1 8 0,3-13 0,0 0 0,0 0 0,0 0 0,0 0 0,0 0 0,0 0 0,0 1 0,1-1 0,-1 0 0,0 0 0,0 0 0,0 0 0,1 0 0,-1 0 0,0 0 0,0 0 0,0 0 0,1 0 0,-1 0 0,0 0 0,0 0 0,0 0 0,1 0 0,-1 0 0,0 0 0,0 0 0,0 0 0,1 0 0,-1-1 0,0 1 0,0 0 0,0 0 0,0 0 0,1 0 0,-1 0 0,0 0 0,0-1 0,0 1 0,0 0 0,0 0 0,1 0 0,-1 0 0,0-1 0,0 1 0,0 0 0,0-1 0,24-18 0,169-191 0,-174 186 0,416-486-172,300-345-265,-606 713 283,-110 124 141,1-1 0,29-22 0,-47 40 13,1-2 0,-1 1 0,0 2 0,1-1 0,-1 1 0,2-2 0,-2 0 0,1 1 0,5 0 0,-8 1 0,0-1 0,0 1 0,1 0 0,-1 1 0,1-1 0,-1 0 0,1 0 0,-1 0 0,1 0 0,-1 0 0,0 0 0,1 0 0,-1 1 0,2-1 0,-2 0 0,0 0 0,1 0 0,-1 0 0,0 0 0,1 0 0,-1 1 0,0-1 0,1 0 0,-1 2 0,0-2 0,1 1 0,-1-1 0,0 0 0,0 1 0,0-1 0,0 0 0,1 0 0,-1 1 0,0-1 0,0 5 0,0 1 0,0-2 0,0 1 0,-1-1 0,0 1 0,0 0 0,0-1 0,-4 6 0,-83 176 0,53-119 0,-320 560 981,-33-11-720,316-506-78,37-50-105,32-48-78,3-12 0,0 0 0,0 1 0,0-1 0,0 0 0,0 0 0,0 0 0,0 0 0,0 0 0,0 0 0,0 1 0,0-1 0,1 0 0,-1 0 0,0 0 0,0 0 0,0 0 0,0 0 0,0 0 0,0 0 0,0 1 0,0-1 0,1 0 0,-1 0 0,0 0 0,0 0 0,0 0 0,0 0 0,0 0 0,0 0 0,1 0 0,-1 0 0,0 0 0,0 0 0,0 0 0,0 0 0,0 0 0,0 0 0,2 0 0,-2 0 0,0 0 0,0 0 0,0 0 0,0 0 0,0 0 0,0 0 0,1 0 0,-1 0 0,0 0 0,0-1 0,0 1 0,9-4 0,0-1 0,-1 0 0,0-1 0,1-1 0,-1 2 0,-2-3 0,11-8 0,10-10 0,495-398 1038,-507 412-1038,33-23 0,-46 32 0,0 1 0,1 2 0,-1-1 0,1 0 0,0-1 0,-1 1 0,2 0 0,-2 1 0,1-1 0,-1 0 0,1 1 0,0-2 0,0 2 0,6 0 0,-8 0 0,0 0 0,0 2 0,0-2 0,0 1 0,0-1 0,-1 1 0,1-1 0,-1 0 0,1 1 0,-1 0 0,1-1 0,0 1 0,-1 0 0,1 0 0,0-1 0,-1 1 0,2-1 0,-2 0 0,0 1 0,1 0 0,-1 0 0,0 1 0,1-1 0,-1-1 0,0 1 0,0 0 0,0 0 0,0 1 0,0-2 0,0 2 0,-1 17 0,0 0 0,-3-2 0,1 3 0,-1-3 0,-1 0 0,-9 19 0,6-12 0,-134 321-326,-27-3-448,140-285 789,-428 766-15,295-542 0,146-254 0,-1 3 0,-17 39 0,54-97 0,-1 6 0,332-360 1085,-341 373-1085,-4 1 0,2 0 0,1-1 0,-1 3 0,0-2 0,2 0 0,0 4 0,0-3 0,0 0 0,13-3 0,-21 9 0,-1 1 0,0-2 0,0 2 0,0 0 0,0-1 0,1 1 0,-1 0 0,0 0 0,0 0 0,1 0 0,-1 0 0,0 0 0,0 0 0,1 1 0,-1-1 0,0 0 0,1 2 0,0-2 0,-1 0 0,0 1 0,0 1 0,0-2 0,0 0 0,0 1 0,0-1 0,0 0 0,0 0 0,-1 1 0,1 0 0,0 0 0,-1 0 0,2 0 0,1 5 0,0-1 0,-1 0 0,0-2 0,0 2 0,-1 1 0,2 5 0,1 17 0,-2 0 0,-1 0 0,-2 2 0,-1-3 0,-1 3 0,-13 38 0,-42 140-198,-219 477-1821,-54-6 695,190-396 1467,-10 20-708,122-246 565,27-46 22,8-15 126,29-29 948,56-65 0,-8 7-168,-76 84-871,6-7 46,0 0-1,1 1 1,0 2 0,2-2 0,26-14-1,-41 27-102,0-1 0,1 0 0,-1 1 0,1-2 0,0 1 0,-1 1 0,1-1 0,-1 0 0,1 1 0,1 0 0,-2 0 0,1 0 0,0 0 0,0 0 0,-1 0 0,1 0 0,0 0 0,-1 0 0,0 0 0,1 0 0,1 1 0,-2-1 0,3 2 0,-2 1 0,0-2 0,0 1 0,0 0 0,0-1 0,0 2 0,0-1 0,0 0 0,0 0 0,-1 1 0,0 0 0,0-2 0,0 1 0,-1 1 0,1 2 0,7 27 0,-1-1 0,-3 2 0,-2-1 0,-2 38 0,-4 53-155,-28 139 0,-49 122-399,-141 385 554,190-665 0,-65 203 0,90-286 0,-10 46 0,17-64 0,-1 2 0,1-2 0,-1 0 0,1 1 0,0-2 0,1 2 0,-1-1 0,1 2 0,0-2 0,0-1 0,0 2 0,0-2 0,1 3 0,3 1 0,-4-4 0,0-2 0,0 1 0,0 0 0,0 0 0,0-1 0,1 1 0,-1 0 0,1-1 0,0 2 0,-1-2 0,1 1 0,1-1 0,-2 0 0,1 0 0,0 2 0,-1-2 0,1 0 0,0 0 0,0 0 0,0 0 0,-1 0 0,1 0 0,0-2 0,-1 2 0,1 0 0,0 0 0,2-3 0,9 1 0,-2-2 0,22-10 0,-25 10 0,242-128 338,-168 83-75,132-57 0,-205 103-263,7-2 0,-3-2 0,3 2 0,28-7 0,-41 12 0,2-1 0,-2 1 0,0-1 0,0 1 0,0 0 0,1 0 0,-1 0 0,0 0 0,0 0 0,0 1 0,1 0 0,-1-1 0,0 0 0,1 1 0,-1 2 0,0-2 0,0-1 0,-1 2 0,0-1 0,1 1 0,1 0 0,-2 0 0,1 0 0,-1-1 0,3 5 0,-1-2 0,-1 1 0,1 0 0,-2 1 0,0 0 0,1-2 0,-1 2 0,-1 0 0,2 7 0,5 51 0,-8-59 0,2 100 0,-5 1 0,-35 189 0,-98 201 0,69-330 0,48-124 0,19-42 0,1-1 0,-1 1 0,0 0 0,0 0 0,0 0 0,1 0 0,-1-1 0,0 1 0,0 0 0,1 0 0,-1 0 0,0 0 0,0 0 0,1 0 0,-1 0 0,0 0 0,1 0 0,-1 0 0,0 0 0,0 0 0,1 0 0,-1 0 0,0 0 0,1 0 0,-1 0 0,0 0 0,0 0 0,1 0 0,-1 0 0,0 0 0,0 1 0,2-1 0,-2 0 0,0 0 0,0 0 0,1 0 0,-1 1 0,0-1 0,0 0 0,0 0 0,0 1 0,1-1 0,-1 0 0,0 0 0,0 1 0,0-1 0,0 0 0,0 0 0,0 0 0,0 0 0,1 0 0,-1 0 0,0 0 0,0 0 0,0 0 0,0 0 0,0 0 0,0 0 0,-1 2 0,1-2 0,0 0 0,0 0 0,0 1 0,0-1 0,0 0 0,0 0 0,0 2 0,-1-2 0,1 0 0,13-7 0,2-1 0,-1 0 0,-1-1 0,18-14 0,13-10 0,614-393 0,-616 403 0,0 1 0,61-22 0,-97 41 0,0 0 0,1 1 0,0 2 0,0-2 0,0 2 0,-1-1 0,1 0 0,1 0 0,10 2 0,-14-1 0,0 1 0,-1 0 0,0-1 0,1 1 0,-1 0 0,0-1 0,0 2 0,0-1 0,0 1 0,0 0 0,0 0 0,-1 1 0,2-2 0,-2 1 0,1 1 0,-1 0 0,0-2 0,-1 1 0,1 1 0,1 4 0,5 4 0,-1 0 0,-1 2 0,0-2 0,-3 3 0,1 0 0,2 12 0,7 87 0,-12-102 0,2 60 0,-3 0 0,-3 0 0,-19 89 0,11-113 0,-2 2 0,-2-3 0,-3 0 0,-2 0 0,-45 70 0,37-71 0,20-28 0,8-17 0,0 0 0,0 0 0,0 0 0,0 0 0,0 1 0,1-1 0,-1 0 0,0 0 0,0 0 0,0 0 0,0 0 0,1 0 0,-1 0 0,0 0 0,0 0 0,0 0 0,1 0 0,-1 0 0,0 0 0,0 0 0,0 0 0,0 0 0,1 0 0,-1 0 0,0 0 0,0 0 0,0 0 0,2 0 0,-2 0 0,0 0 0,0 0 0,0 0 0,1 0 0,-1 0 0,0 0 0,0 0 0,0 0 0,0-1 0,0 1 0,1 0 0,-1 0 0,0 0 0,0 0 0,0-1 0,33-22 0,-23 16 0,48-34 0,-3-4 0,52-49 0,-102 90 0,-1-1 0,0 0 0,0 0 0,-1 0 0,0-2 0,5-7 0,-8 13 0,0 0 0,1 0 0,-1 1 0,0 0 0,0 0 0,0-1 0,0-1 0,0 1 0,0 0 0,0 0 0,0 1 0,0-1 0,0 1 0,0-1 0,-1 1 0,1-1 0,0 0 0,-1 0 0,1 1 0,-1 0 0,0-4 0,0 3 0,0 1 0,-2-1 0,2 0 0,0 1 0,-1 0 0,1 0 0,0-1 0,-1 1 0,1 0 0,-1 0 0,1 0 0,-1-1 0,1 1 0,0 1 0,-1-1 0,1 0 0,-2 0 0,2 0 0,-1 1 0,-21 6 0,1-3 0,0 3 0,0 1 0,-27 14 0,23-10 0,-893 337 0,904-344 0,-96 28 0,98-32 0,2 2 0,-1-1 0,0-1 0,0 0 0,-1-1 0,2 0 0,-16 0 0,23-1 0,2 1 0,-1-1 0,1 1 0,0-1 0,0 0 0,0-1 0,-1 2 0,1-1 0,-1 0 0,1 1 0,0-1 0,0-1 0,0 2 0,0-2 0,0-1 0,1 1 0,-1 1 0,1 0 0,-2-1 0,2 0 0,0 0 0,0-1 0,0 2 0,0 0 0,1-1 0,-2-5 0,0 1 0,1 0 0,1-1 0,-1 1 0,1-2 0,1 1 0,-1 2 0,1-3 0,2-5 0,12-34 0,4-2 0,1 3 0,37-60 0,64-99-336,207-262-1,215-153-337,-469 540 674,-72 77 0,1 0 0,-1-2 0,1 2 0,0-1 0,0 0 0,-2 0 0,3-5 0,-4 9 0,0 0 0,0-1 0,0 1 0,0-1 0,0 1 0,0 0 0,0-1 0,0 1 0,0 0 0,0-1 0,0 1 0,0 0 0,0-1 0,0 1 0,-1 0 0,1-1 0,0 1 0,0 0 0,0-1 0,-1 1 0,1 0 0,0-1 0,0 1 0,-1 0 0,1 0 0,0-1 0,0 1 0,-1 0 0,1 0 0,0 0 0,-1 0 0,1-1 0,-1 1 0,-25 3 0,-8 9 0,-1 0 0,1 3 0,-41 22 0,36-17 0,-525 250-1065,-862 296-1,491-277 556,900-279 526,22-5 10,-2 1-1,0-3 1,0 1-1,1-1 1,-2-2-1,0 0 1,-29 1-1,44-2 3,-1 0 0,1 0 0,0 0 0,-1 0 0,1-1-1,0 1 1,-2-1 0,2 1 0,0 0 0,0 0 0,-1-1-1,2 1 1,-1-1 0,0 1 0,0-1 0,0 1 0,0-1-1,0 0 1,0 0 0,0 0 0,0-1 0,1 0-1,-1 1 1,0 1 0,1 0 0,-1-2 0,1 1 0,-1 0-1,1-1 1,0 1 0,-2 0 0,2-1 0,0 1 0,0-5 34,2 1 0,-2 1 0,1-1 0,0 0 0,1 0 0,-1 1 0,4-8 0,14-21 283,1 0 1,3 1-1,0 0 1,31-28-1,-46 49-361,195-208-881,312-264 0,284-146-7,-543 444 904,-237 172 1,-28 15 3,-38 29 158,-1105 698 636,1076-684-1289,-502 292-985,-12-25 1375,485-259-136,-148 49-1,239-97 238,-1 1 0,1-3 0,-2 1 0,-16 1 0,31-5 7,0 0-1,-2 1 1,2-1-1,0 0 0,-1 0 1,1 0-1,0 0 0,0 0 1,0-1-1,0 1 0,0 0 1,-1-1-1,1 1 0,0 0 1,0 0-1,0-1 1,-1 1-1,0-1 0,1 0 1,-1-1-1,2 2 10,-1 0 0,1-1 0,-1 1 0,1-2 0,0 1 0,0 0 0,-1 0 0,1 1-1,0-1 1,0 0 0,0 0 0,0 0 0,0 0 0,0 0 0,1 1 0,-1-1 0,0 0 0,0 0 0,1 0 0,0 0 0,5-9 204,0 2-1,-1-3 1,15-12 0,-19 22-198,112-116 252,73-57-227,71-47 140,452-287-2011,42 43 911,-672 417 1075,316-192-162,-43 30-244,-66 39-736,-74 36 735,12-10 532,-220 144-61,-5 1 14,-10 11 225,-39 23 37,-103 60-502,-92 51 146,-101 61 441,-97 51-830,-82 39-1314,-2227 1078-3966,2419-1229 5438,110-65 923,214-77-770,-2-1 0,1 3 1,0-4-1,-1 1 0,0 0 1,1-1-1,-2-1 0,2 2 1,-15-4-1,23 2-30,1 0 0,0 0 0,0 0 0,0 0-1,0-1 1,0 1 0,0-1 0,0 1 0,0-1 0,1 0 0,-1 1 0,0-1 0,0 1 0,0 0 0,1 0 0,-1-1-1,1 0 1,0 0 0,-1 0 0,0-1 0,1 1 0,0 1 0,-2-1 0,2-1 0,-1 0 48,1-1 0,0 0 0,0 0 0,0 0 1,0 1-1,0-1 0,1 1 0,-1 0 0,2-1 0,0-5 1,9-14 31,2 0 1,-1 2-1,30-36 1,134-144-119,89-71 247,78-61 741,68-47-986,761-607-1297,46 58 1362,-884 684-67,-100 78 0,-97 70 0,-87 64 0,-48 32 0,-5 4 0,-21 17 0,-675 514 1277,-60-34 1630,-248 91-3999,-35-42-678,-264 64-26,1144-545 2081,143-60 89,-1-3 1,-40 11-1,59-17-351,-1 1-1,2-1 1,-2 0-1,0 0 1,0 0-1,1 0 1,-1 0-1,1 0 0,-1 0 1,1 0-1,0-1 1,-1 1-1,-2-1 1,4 1-6,-1 0 0,1 0 0,-1 0 0,1 0 0,0-1 1,-1 1-1,1-1 0,0 1 0,0-1 0,-2 1 0,2-1 1,0 1-1,0-1 0,0 1 0,-1-1 0,1 1 0,0-1 0,0 0 1,0 1-1,0-1 0,0 1 0,0-2 0,0 2 0,1-1 1,-1 1-1,0 0 0,0 0 0,0 0 0,2-2 0,4-7 296,0-2 1,0 3-1,1-2 0,1 3 0,1-2 0,12-11 0,146-116 235,103-73-665,96-67-352,104-71-324,102-65-1906,1222-812-2115,73 82 2330,-1525 953 2817,-109 70 1140,-88 60-471,-137 55-672,2 0-1,-3 2 1,2 0 0,1 1 0,12-3 0,-21 4-286,0 0 0,0 0 0,0 0 0,0 0 0,0 0 0,0 0 0,0 0 0,0 0 0,0 1 0,1-1 0,-1 0 0,0 0 0,0 0 0,-1 1 0,1-1 0,0 2 0,-1-2 0,1 1 1,-1-1-1,1 0 0,0 1 0,0 0 0,0 1 14,-1-1 1,1 1-1,-1 0 1,1 1-1,-1-2 1,0 0-1,0 0 1,0 1-1,0-1 1,0 1-1,0 0 1,0-1 0,-1 1-1,1-1 1,-1 1-1,0 1 1,-6 14 762,-2 0 0,0-1 0,-22 24 0,-95 111 0,-83 59-621,-85 55 601,-81 49-1259,-87 40-2175,-103 44 1268,-997 612-2320,-43-56 3533,1156-702-1055,105-68 1113,105-69 923,197-95-512,-64 18 0,103-37-210,-2 1 0,1-2 0,0 1 0,1 0 0,-1 0 0,-1 0-1,1 0 1,-1-1 0,1 0 0,0 0 0,-1 0 0,2 0 0,-9-2 0,11 1-78,1 1-1,-2-1 1,1 1-1,1-1 1,-1 1-1,1 0 1,-1 0-1,1-1 1,-1 0-1,1 1 1,-1-1-1,1 1 1,-1-1-1,1 1 1,0 0-1,0-2 1,-1 1-1,1 1 1,0-1-1,0 0 1,0-1-1,0 2 1,0-1-1,0-3 73,1 1 0,-1 0 0,1-2 0,0 3 0,0-3-1,1 3 1,2-7 0,17-22 987,3-3-1,0 0 1,53-51 0,-46 50-1156,133-142 414,545-503-42,50 34-3941,266-146 2958,-770 608-125,64-25 1484,-304 201-569,38-25 429,-49 33-151,-12 7 24,-84 66 631,-105 72-1044,-99 60-15,-104 54-46,-89 44-454,-73 33-1482,-237 104 208,-20-29 0,-1227 448 0,1713-743 1803,271-96 518,-81 15 0,139-34-493,-1 0-1,1 0 1,-2 0 0,2-1 0,0 0 0,-1 0 0,-1 0-1,1 0 1,1-1 0,-8-1 0,12 2-18,-1 0-1,1-1 1,-1 1 0,0 0-1,1 0 1,-1-1 0,1 1-1,-1 0 1,1 0 0,-1-1-1,1 1 1,-1-1 0,1 1 0,0-2-1,-1 1 1,1 1 0,0-1-1,-1 1 1,1 0 0,0-1-1,0 0 1,0 0 0,0 1-1,0-1 1,0 0 0,0 0-1,0 1 1,0-1 0,0 1-1,0 0 1,0-1 0,0 0-1,0 0 1,1 1 0,-1-1-1,0 1 1,1-1 0,6-8 268,1-2 1,-2 1 0,2 2-1,2-2 1,17-13 0,163-119 247,114-66-225,95-55 939,2072-1222-2337,-2053 1255-409,-83 52 1121,-108 68 374,-165 84 198,-40 19 299,-40 21 148,-40 21 0,-177 90-248,-176 75-520,-210 84-369,-194 70-10,-155 44-1014,-3370 1225-4157,3906-1475 6238,150-57 10,263-85-229,0-1 0,-2 0 1,2 0-1,-31 1 0,51-6-336,1 0 0,-1 0 0,1 0 0,-1 1 0,1-1 0,-1 0 0,1 0 0,-1 0 0,0 0 0,1-1 0,-1 1 0,1 0 0,-1 0 0,1 0 0,-1 0 0,1 0 0,-1 0 0,1 0 0,-1 0 0,1-1 0,-1 1 0,1 0 0,0-1 0,-1 1 0,1 0 0,-1 0 0,1 0 0,0-1 0,0 1 0,-1 0 0,1-2 0,0 2 0,-1 0-1,1 0 1,0-1 0,0 1 0,0-2 0,0 0-5,1 0-1,0 0 1,0 0-1,0 0 1,1 0-1,-1-1 1,0 1-1,1 1 1,0 0-1,-1 0 1,4-3-1,39-31-4,50-29 0,168-100 347,114-53 1037,115-47-908,125-47 45,932-424-2131,10 22 1016,-1539 704 617,256-114 232,-151 74 765,-114 46-863,-10 7-11,-22 10 444,-101 62 1963,-90 44-1914,-72 37 37,-343 167 2787,-348 118-6185,509-260 1683,-768 206 0,932-316 729,-80 4 629,364-74 107,-1 0 0,-33 0 0,51-2-388,1 0 0,-2 0 0,3 0 0,-2 0 0,1 0 0,-1 0 0,0 0 0,1 0 0,-1-1 0,1 1 0,-1-1 0,1 1 0,-1-1 0,1 1 0,0-1 0,-2 0 0,2 1 0,0-1 0,-1 1 0,1-2 0,0 1 0,0 0 0,0 0 0,0 1 0,0-1 0,0-4 0,1 5 77,0-3-1,0 0 1,0 2-1,1-2 1,-1 2-1,1-2 0,0-1 1,0 3-1,0-1 1,0 0-1,1 1 1,-1-1-1,1-1 1,-1 2-1,2-1 1,1-2-1,33-31 9,1 3 0,1 0 0,56-33 0,-65 44-84,190-124 45,1693-1019 341,-1702 1044-425,-85 48 0,-109 60 0,-37 21 0,-146 62 0,-160 69-594,-149 47-1779,-115 26 1120,-526 153-2062,-590 104 4364,1442-413-842,245-55-207,2 2 0,-3-1 0,1-1 0,-1-2 0,-22 0 0,41 0 0,0 0 0,0 0 0,0 0 0,0 0 0,-1 0 0,1 0 0,0 0 0,0 0 0,0 0 0,0-1 0,0 1 0,0 0 0,0-1 0,1 1 0,-1 0 0,0-1 0,0 1 0,0-2 0,0 2 0,1-1 0,-1 0 0,0 0 0,1 1 0,-1-1 0,1 1 0,-1-1 0,1 0 0,-1 1 0,1-1 0,-1 0 0,1 0 0,0 1 0,-2-1 0,2 0 0,0 0 0,0 0 0,0 0 0,0 0 0,0 0 0,0 1 0,0-2 0,0 1 0,0 0 0,2 0 0,-2 0 0,0 1 0,1-1 0,-1 0 0,0 1 0,1-1 0,-1 0 0,1 0 0,1 0 0,7-10 0,1-1 0,0 2 0,1-1 0,1 1 0,20-13 0,143-99 0,1277-784 1225,-1209 761-417,40-16 3235,-310 173-4043,-38 17 0,-16 6 0,-178 76 0,-88 30-448,-1666 594-1792,1974-723 2239,-257 94 204,183-65 165,-157 53 283,261-91-651,-1 1 0,0-3 0,1 1 0,-2 0 0,-13 0 0,23-2 0,0 1 0,0-2 0,1 1 0,-1 0 0,0 0 0,0 0 0,0 0 0,-1 0 0,1-1 0,1 1 0,-1 0 0,0 0 0,0 0 0,0-1 0,1 1 0,-1-1 0,0 1 0,1-1 0,-1 1 0,0-1 0,1 0 0,-1 1 0,1-1 0,-1 1 0,1 0 0,-1-1 0,1-3 0,-1 3 0,1-2 0,0 1 0,0 1 0,0-2 0,0 1 0,1 0 0,-1 0 0,1 0 0,-1 1 0,1-2 0,0 0 0,0 1 0,2-1 0,9-17 0,0 2 0,2 1 0,28-28 0,130-117 0,111-63-141,116-66-422,150-77-366,133-63-2227,2239-1190-3103,-2437 1382 6001,-149 85 646,-145 68 189,-147 73 381,-42 13-942,-1 0 0,0 0 0,0 0 0,0 0 0,1 0 0,-1 0 0,0 0 0,0-1 0,1 1 0,-1 0 0,0 0 0,0 0-1,1 0 1,-1 0 0,0 0 0,1 0 0,-1 0 0,0 0 0,0 0 0,1 0 0,-1 0 0,0 0 0,0 0 0,2 0 0,-2 0 0,0 0 0,0 1 0,1-1 0,-1 0 0,0 0 0,0 0 0,1 0 0,-1 0 0,0 0 0,0 0 0,0 0 0,1 0 0,-1 0 0,0 1 0,0-1 0,0 0 0,0 0 0,0 1 0,1-1 0,-1 0 0,0 0-1,0 1 1,0-1 0,0 0 0,0 0 0,0 0 0,0 0 0,0 0 0,0 0 0,0 1 0,0-1 0,0 0 0,0 0 0,0 1 0,-10 9 64,1 1 0,-2-3 0,1 3-1,-1-3 1,-13 7 0,-154 109-80,-81 47 458,-61 36 1373,-1571 869 710,1618-947-2286,242-117-239,-2 2 0,0-4 0,-43 11 0,74-20-16,-1 1 0,0-2 0,-1 1 0,1-1 0,1 0 0,-1 0 0,0 0 0,0 0 0,0 0 0,-1-1 0,-4-2 0,7 3 0,0-1 0,1 1 0,-1-1 0,0 0 0,0 1 0,1 0 0,-1-1 0,1 1 0,-1 0 0,0-1 0,1 0 0,-1 1 0,1-1 0,0 0 0,-2 0 0,2 1 0,0-1 0,-1 0 0,1 0 0,0 0 0,0 1 0,0 0 0,0-1 0,0 0 0,0 1 0,0-2 0,0 1 0,0-2 0,5-7 0,0-1 0,0 0 0,0 2 0,2-3 0,0 3 0,0-1 0,1 0 0,14-14 0,177-158 0,133-75-274,113-70-824,87-42 507,1154-719-994,72 97 304,-1377 797 1024,-103 65 257,-237 110 143,1 4 0,52-15 0,-89 28-56,1 1 1,1 0-1,-2 1 0,0-1 0,2 0 0,-1 1 1,6 1-1,-10-1-62,-1 0 0,0 0 0,0 0 0,0 0 0,0 0-1,0 1 1,0-1 0,-1 0 0,1 0 0,0 0 0,0 1 0,0-1 0,0 1 0,-1-1 0,1 1 0,0 0 0,-1-1-1,1 1 1,0-1 0,-1 1 0,1-1 0,-1 1 0,1 1 0,-1-1 0,2 0 0,-2 0 0,1 0 0,-2 4 32,-1 0 1,2 0 0,-2 1 0,1-3 0,-1 3-1,0 0 1,0-1 0,-1 0 0,1-3 0,-1 4 0,-1-2-1,-6 9 1,-28 31-58,-62 57 0,-140 103 349,-101 52 1048,-93 52-1123,-1025 637-676,-53-63 429,1239-734-27,98-63 0,127-69 0,47-16 0,0 1 0,0-1 0,0 0 0,0 1 0,0-1 0,0 0 0,0 0 0,0 0 0,0 0 0,0 0 0,0 0 0,0 0 0,-1 0 0,1-1 0,0 1 0,0 0 0,0 0 0,0-1 0,0 1 0,0 0 0,-1-2 0,2 1 0,-1 0 0,1 1 0,0 0 0,0-1 0,-1 0 0,1 1 0,0-1 0,0-2 0,0 2 0,0 0 0,0 1 0,1-2 0,-1 1 0,0 0 0,0 1 0,1-1 0,-1 0 0,0 1 0,0-1 0,0 0 0,2-1 0,29-37 0,10-3 0,68-54 0,193-131-163,170-98-492,160-79 250,136-61-560,106-35 137,2669-1317-4499,-2931 1536 5167,-172 89 405,-157 85 892,-263 101-1062,-2 1 0,22-4 0,-37 8-33,0 1 0,0 0 0,1 0 0,0-1 0,-2 1 0,2 1 0,-1-1 0,0 0 0,1 0 0,0 0 0,-1 1 0,5 2 0,-7-3-10,0 0-1,-1 1 0,1 0 0,0 0 0,0-1 0,0 2 1,-1-1-1,1 0 0,1 0 0,-1 0 0,-1 0 1,1 0-1,-1-1 0,1 1 0,-1 0 0,1 1 0,-1-1 1,0 0-1,0 0 0,0 0 0,1-1 0,-1 1 0,0 0 1,0 1-1,-1-1 0,1 0 0,-1 3 0,-1 3 142,-1 1-1,0 0 0,1-1 1,-2 1-1,0-2 0,-7 10 1,-24 31 83,-84 85 1,-160 124 57,-118 67 944,-115 53-1059,-105 45-660,-112 46-134,-1254 675-2976,-63-95 1684,1499-783 2110,148-80 1101,137-73-992,237-101-200,1-1 1,-1-2 0,-42 10 0,65-17-74,1 0 0,0 0 0,-1 1 0,1-1 0,-1 0 0,1 0 0,-1 0 0,1 0 0,-1-1 0,1 1 0,-2 0 0,2 0 0,0-1 0,0 1 0,0-1 0,0 1 0,-2-1 0,2-1-20,1 1 1,0 1-1,-1-1 0,1 0 1,0 1-1,-1 0 0,1 0 1,0 0-1,0-1 0,0 1 1,0-1-1,0 0 0,-1 0 1,2 0-1,-1 1 1,0 0-1,0-3 0,0 2 1,0 0-1,0 1 0,1-1 1,-1 0-1,0 1 0,1 0 1,-1 0-1,1-2 0,7-10 50,3 1-1,-1-1 1,1 2-1,1-1 1,20-14-1,166-111-88,111-57 340,122-61 1019,161-76-1113,185-86-619,165-68-333,3620-1642-5290,-4063 1915 6148,-171 80 833,-291 116-741,1 1 0,72-13-1,-107 26-155,1-1 1,-1 2-1,0 0 0,1-1 0,-2 1 0,3 0 0,-2 1 1,1-1-1,-1 2 0,8 0 0,-10-2-53,-1 0-1,1 0 1,0 0 0,0 1-1,0-1 1,0 1 0,-1 0-1,1-1 1,-1 1-1,1 0 1,-1 0 0,1-1-1,-1 0 1,1 1 0,-1 1-1,1-1 1,-1 1-1,0-2 1,1 0 0,-1 1-1,0 0 1,0 0 0,0 0-1,1 0 1,-1-1 0,0 1-1,-1 2 1,1 1 25,-2 2 1,1-1 0,-1 0-1,2 0 1,-2 1 0,-6 6-1,-39 56 1,-128 135-61,-100 90 275,-81 65 825,-64 45-779,-63 38-135,-62 25-564,-380 248-1001,-36-32 636,349-271 743,61-51-292,91-65-877,112-75 1078,114-81 895,211-127-586,0 1 0,-44 17 0,67-30-205,0 1 0,0-1 0,0 0 1,0 0-1,-1 0 0,1 0 0,0 1 0,0-1 0,0 0 0,0 0 1,-1 0-1,1 0 0,0 0 0,0 0 0,0 0 0,-1 1 0,1-1 1,0 0-1,0 0 0,-1 0 0,1 0 0,0 0 0,0 0 0,0 0 1,-1 0-1,1 0 0,0 0 0,0 0 0,-1-1 0,1 1 0,0 0 1,0 0-1,0 0 0,-1 0 0,1 0 0,0 0 0,0 0 0,0 0 1,-2-1-1,2 1 0,0 0 0,0 0 0,0 0 0,0 0 0,0-1 1,-1 1-1,1 0 0,0 0 0,0 0 0,0-1 0,0 1 0,0 0 1,0 0-1,0 0 0,0-1 0,0 1 0,0 0 0,0 0 0,0 0 1,0 0-1,0 0 0,0 0 0,0 0 0,0-1 0,0 1 0,0 0 1,0 0-1,0 0 0,24-28 894,116-81-454,119-74-81,111-65 1114,102-61-1275,93-43-853,936-543-898,36 54-425,-1048 596 762,-87 55 1002,-95 57 601,-93 51 164,-197 73-192,3 4 0,-2 1-1,2-2 1,37-3 0,-55 9-321,0 0 1,1 0 0,-1 0-1,1 0 1,-1 0 0,-1 0-1,2 0 1,0 0-1,-1 0 1,1 0 0,-1 1-1,0 0 1,0 0-1,1-1 1,-1 1 0,1 0-1,-1 0 1,0 0 0,0 1-1,0 0 1,-2-1-1,2 0 1,0 1 0,-1-1-1,1 1 1,-1 0 0,1 0-1,-1-1 1,3 3-1,-3 2 166,0-1 1,0 0-1,-1 0 0,1 0 0,-1 0 0,-1 0 0,1 1 0,-1-1 0,0 0 1,-1 1-1,-3 5 0,-6 20 29,-4-2 0,-24 37 0,-85 114-246,-58 41 293,-55 41 879,-111 85-1717,-505 392 0,-473 229 525,1060-789 20,92-63 0,112-73 0,75-45 0,34-22 0,142-71 0,138-60-194,122-44-578,1798-685-362,-1753 708 838,-91 39-890,-106 41 890,-235 78 296,70-12 0,-78 24-3,-51 6 35,0 0-1,0 1 0,-1-1 1,1 0-1,-1 0 0,1 0 1,-1 2-1,0-1 0,1 0 1,-1 0-1,0 1 0,4 0 1,-5-1 2,0-1 1,0 1-1,0 0 1,-1-1-1,1 2 1,0-1-1,0 0 1,-1 1-1,1 0 1,0-1-1,-1-1 1,2 2-1,-2-2 1,0 1-1,1 0 1,-1 0-1,0 1 1,0 0-1,0-2 1,0 3-1,-1 3 102,-1-1-1,1-1 1,-1 1 0,0 1-1,0 0 1,-5 7 0,-13 16 2,-2 2 1,-36 35-1,-129 124 166,-81 56 909,-711 533-2132,-76-64-1812,-491 182 1219,1346-801 2467,123-62-396,73-34-269,10-5 81,37-25 658,132-76-627,127-59-243,113-49 479,792-349-1153,25 50-238,-970 411 753,-238 93 0,0 0 0,0 2 0,30-5 0,-54 12 0,-2 0 0,2 0 0,0 0 0,0 0 0,0 0 0,0 1 0,0-1 0,-1 0 0,1 0 0,0 0 0,0 0 0,0 1 0,0-1 0,0 0 0,0 0 0,0 0 0,0 1 0,0-1 0,0 0 0,0 0 0,0 0 0,0 0 0,0 0 0,0 0 0,0 0 0,0 0 0,0 2 0,0-2 0,0 0 0,0 0 0,0 0 0,0 0 0,0 0 0,0 0 0,1 0 0,-1 0 0,0 0 0,0 0 0,0 0 0,0 0 0,0 0 0,2 0 0,-2 0 0,0 1 0,0-1 0,0 0 0,1 0 0,-1 0 0,0 0 0,0 0 0,0 0 0,1 0 0,-1 0 0,0 0 0,0 0 0,0 0 0,1 0 0,-1 0 0,0 0 0,0 0 0,1 0 0,-40 25 0,-165 77 0,-155 50-103,-136 34-308,-112 21 178,-839 212-435,-23-72 685,784-209-17,97-31-321,124-30-966,132-27 932,280-43 362,-241 26 229,290-33-168,-6 0 177,2 0-1,-2 0 0,1 0 1,-13-2-1,20 2-201,0 0 0,0 0 1,0 0-1,-1 0 0,0-1 0,1 1 0,0-2 0,0 2 0,0-1 1,0-1-1,0 2 0,0-1 0,0 1 0,0 0 0,0-1 1,1 1-1,-1 0 0,0-1 0,1 0 0,-1 0 0,0 0 1,1 0-1,-1-1 0,1 1 0,0 0 0,-1 0 0,1 1 1,0-1-1,-1 0 0,1 0 0,0 0 0,0-1 0,0 2 0,0-3 1,1 0-1,1-1 354,0-4 0,0 3 1,1-1-1,0 2 0,0-3 0,1 2 1,8-10-1,13-14-66,2 0 0,41-35 0,82-55-529,-149 119 198,263-191 41,87-41 125,73-28-705,915-507-2455,64 93 1789,-1148 573 946,-218 87 259,77-18 0,-112 31 4,0 0 0,0 1 0,2-1 0,-2 1 0,1 0 1,-1 0-1,1 0 0,0 0 0,-1 0 0,6 2 0,-7-2 5,-1 0 0,1 1-1,-1-1 1,1 0 0,-1 1 0,0-1-1,0 1 1,0-1 0,0 0 0,1 0 0,-1 0-1,0 1 1,1-1 0,-1 2 0,0-2-1,0 1 1,0-1 0,0 1 0,1 0-1,-1-1 1,0 1 0,0-1 0,0 0 0,0 0-1,0 1 1,0-1 0,0 1 0,0-1-1,-1 1 1,1 0 0,0-1 0,0 1-1,0-1 1,-1 0 0,1 1 0,-6 10 171,-2-2 1,1 0-1,-1 0 0,-1 1 1,1-2-1,-3 0 1,-10 9-1,-176 117 181,-111 46-200,-107 32 483,-95 11-822,-961 290-924,-44-109 509,1021-296 593,99-33 0,327-65 0,0-3 0,-73 1 0,126-8 0,-2 0 0,3-1 0,-21-4 0,30 4 0,1-1 0,-2 1 0,1 0 0,1-1 0,0 1 0,0-1 0,-2-1 0,2 1 0,-9-5 0,11 3 0,1 2 0,-1 1 0,0 0 0,0-1 0,1-2 0,-1 3 0,1-1 0,0 0 0,-1-2 0,1 1 0,1 1 0,-1-1 0,-1 2 0,2-3 0,-1-3 0,1 1 0,0-1 0,1 1 0,1-2 0,0 1 0,0 2 0,0-2 0,0 0 0,4-4 0,10-18 0,3 1 0,0 1 0,2 2 0,36-37 0,188-160 49,95-38 147,744-459-4,45 59-74,-809 480-118,-110 70 0,-161 89 0,-39 19 0,-11 7 0,-22 13 0,1 1 0,-42 26 0,-227 135 0,-186 90-370,-162 68-1110,-222 78-603,-1221 430 1,1565-674 1640,158-78 405,321-88 33,-44 5 0,70-10 4,2-1 0,-2 0 0,1 0 0,0-1-1,-13-2 1,22 2 0,-1 1 0,1-1 0,0 1 0,-2 0 0,2 0 0,-1-1 0,1-1 0,0 0 0,0 1 0,0 0 0,-1 0 0,0 0 0,2-2 0,0 3 0,-1-2 0,0 1 0,1-1 0,-1 1 0,1-3 0,-1 3 0,1 0 0,0-1 0,0 0 0,0 0 0,0-1 0,0 1 0,1 1 0,-2-3 0,2 2 0,-1 0 0,1 1 0,0-2 0,0 2 0,0-2 0,0 2 0,1-3 0,-1 2 0,3-3 0,3-13 0,1 0 0,1 1 0,0 0 0,3-1 0,-1 3 0,22-26 0,152-168 283,80-48 847,118-77 28,737-498-1,551-143-885,-1188 737-272,-86 57 14,-99 58 42,-103 58-41,-185 63 33,-1 0 1,0 1-1,0 0 1,0 0-1,0-1 1,1 1 0,-2 1-1,18 1 1,-23-1-34,-2 0 0,1 2 0,0-2 0,0 0 0,-1 1 0,1-1 0,0 1 0,0-1 0,0 0 0,0 0 0,-1 0 0,1 1 0,0 0 0,0 0 0,-1-1 0,1 1 0,-1 0 0,1-1 0,0 1 0,-1 1 0,0-1 0,1 1 0,-1-2 1,0 1-1,1-1 0,-1 1 0,0 3 18,0 0 1,0-2 0,-1 2 0,1-1 0,-1 1 0,0-2-1,0 1 1,-1 2 0,1-3 0,-1 1 0,-1 3-1,-15 21 30,-1-3-1,-2 0 1,-24 23-1,-158 137 106,-93 51 502,-85 45-406,-75 33 118,-221 110-2299,-741 346 1,1004-572 755,94-62 1094,266-114 515,-110 28 0,155-47-393,2 0 0,-3-1-1,1 0 1,0 0 0,0 0 0,-1-1 0,1 0 0,1-1-1,-20-2 1,27 3-19,-1 0 1,0-1-1,1 0 0,-1 0 1,0 0-1,0 1 0,1-1 1,-2 0-1,2-1 0,-1 1 0,1 0 1,0 1-1,-1-1 0,1-2 1,0 1-1,0 1 0,0 0 0,-1-3 1,1 0 54,0 1 1,0-2-1,0 3 0,1-2 1,0 1-1,0-1 1,0-1-1,0 2 1,1 0-1,-1 0 0,3-8 1,6-11-8,2 0 1,0 0-1,2 0 1,31-38-1,159-169 193,115-68 829,91-44-1078,839-566-1344,57 75 1390,-912 600-74,-122 90 0,-253 134 0,0 0 0,26-6 0,-42 14 0,-1 0 0,0-1 0,1 1 0,-1-1 0,1 1 0,0 0 0,-2-2 0,3 2 0,-2 0 0,1 0 0,0 0 0,-1 0 0,1 0 0,-1 0 0,1 2 0,-1-2 0,1 0 0,-1 1 0,1-1 0,-1 1 0,5 0 0,-6 0 0,1 0 0,-1 1 0,0-1 0,1 1 0,-1-1 0,0 1 0,0-2 0,0 1 0,0 1 0,0 0 0,-1 0 0,1-2 0,0 2 0,-1-1 0,1 1 0,-1-2 0,1 1 0,-1 0 0,0 0 0,-1 1 0,1-1 0,-1 2 0,-8 11 0,-1 1 0,-19 17 0,-209 174 0,-174 101-298,-148 87-895,-116 59 695,-202 91-2296,-1766 825 1,2258-1205 2854,338-145 367,0-2 0,-89 21 1,131-38-391,2 1 1,-1-1-1,2 1 0,-3-1 1,2 1-1,-1-1 1,0-1-1,0 1 1,1-1-1,-11-1 0,14 2-5,1-1 0,-1 0 0,1 1 0,-1-1 0,1 0 0,0 0 0,0-1 0,0 1 0,0 0-1,0 0 1,-1 0 0,1 1 0,0-1 0,0-1 0,1 1 0,-1-1 0,0 1 0,1 0-1,-1 0 1,1 0 0,-1 0 0,1 0 0,0-1 0,-1-2 0,2-5 164,1 0 0,0 0 0,0-1 0,2 1-1,-2 0 1,2 1 0,0-1 0,1 1 0,8-11 0,27-41 92,58-61 1,127-123 196,75-47 1460,723-564-997,75 62-924,-684 517-25,-67 58 0,-109 81 0,-174 109 0,-60 27 0,-1-1 0,-1 1 0,1 1 0,0-1 0,0 0 0,0 0 0,1 1 0,-2-1 0,1 1 0,5 0 0,-7 0 0,-1 1 0,1-1 0,-1 0 0,1 1 0,-1-1 0,0 1 0,2-1 0,-2 0 0,1 1 0,-1-1 0,0 0 0,1 1 0,-1-1 0,0 2 0,0-2 0,0 1 0,1-1 0,-1 2 0,0-2 0,0 0 0,0 1 0,0-1 0,0 0 0,0 0 0,0 0 0,0 1 0,0-1 0,0 1 0,0 0 0,-1-1 0,1 1 0,0-1 0,0 1 0,-1-1 0,1 0 0,0 1 0,0-1 0,-1 1 0,1-1 0,-2 2 0,-5 8 0,1 0 0,-2 0 0,-12 11 0,-160 147 0,-119 71-116,-82 44-350,-1290 819 349,1388-941 691,83-67 1719,190-89-2221,-2-1 0,0 0-1,0-1 1,1 0 0,-1 1-1,0-1 1,-25-1 0,35-2-72,1 0 0,-1 0 0,0 0 0,1 0 0,-1 0 0,1-1 0,-1 1 0,1 0 0,-1 0 0,1 0 0,-2-1 0,2 1 0,0-1 0,-1 1 0,1-1 0,0 0 0,0-1 0,0 1 0,0 0 0,0 1 0,0-1 0,0-1 0,0 1 0,0 0 0,0 0 0,1 0 0,-1-1 0,0 1 0,1 0 0,-1 1 0,1-3 0,0 1 0,-1 1 0,1 0 0,0 0 0,0 0 0,0-1 0,0-1 0,2-7 0,-1 0 0,2-1 0,0 3 0,0-4 0,0 3 0,3 0 0,-1 0 0,7-10 0,20-29 0,58-65 0,128-117-406,90-51-1216,324-240 1161,795-506 1,-1126 833 382,-95 80 58,-198 111 20,0-2 0,1 3 0,-1-1 0,14-3 0,-21 6 0,-1-1 0,1 1 0,-1 0 0,1 0 0,-1 0 0,1 0 0,-1 0 0,1 0 0,-1 0 0,1 0 0,-1 0 0,1 0 0,-1 0 0,1 0 0,-1 0 0,1 0 0,1 0 0,-2 0 0,1 0 0,-1 0 0,1 0 0,-1 1 0,1-1 0,-1 0 0,0 0 0,1 1 0,-1-1 0,1 0 0,-1 0 0,1 0 0,-1 0 0,0 2 0,1-2 0,-1 1 0,0-1 0,0 1 0,1-1 0,-1 0 0,0 0 0,0 1 0,0-1 0,1 1 0,-1-1 0,0 1 0,0 0 0,-1 1 0,0 3 0,0-2 0,-1 1 0,1-1 0,-1 0 0,-1 2 0,1-4 0,0 3 0,-4 2 0,-12 15 0,-25 23 0,-203 155 0,-164 85-298,-147 67-894,-2105 1093-1121,2160-1209 945,123-78 946,119-62 102,234-87 410,-1 1 1,-2-2-1,-42 6 0,68-13 3,-1 0-1,1 0 1,-1 0-1,2 0 0,-1 0 1,-1 0-1,0 0 0,1-1 1,0 1-1,-1-1 0,1 0 1,-6-3-1,9 3-58,-1 0-1,0 0 1,0 0 0,0 0 0,0 1-1,0-1 1,0 1 0,0-1-1,0 0 1,0-1 0,1 1 0,-1 1-1,1-2 1,-1 1 0,1 0 0,-1-1-1,1 2 1,0-1 0,-1-2-1,1 0 1,1-4-1,0-1 1,1 1-1,0 0 0,0 0 0,1-1 1,0 1-1,1 0 0,5-9 0,18-24-33,56-64 0,116-111 483,79-60 1450,71-47-1454,561-423-1316,48 46-1025,-491 375 1543,-63 57-961,-87 71 1186,-109 84 996,-201 108-859,0 1 0,1 0 1,0 1-1,-1 0 0,2 0 0,10-4 1,-19 6-31,1 0 0,-1 0 0,1 0-1,0 0 1,-1 0 0,1 0 0,-1 0 0,1 0 0,-1 0 0,1 0 0,-1 0 0,1 0 0,-1 0 0,1 3 0,-1-3 0,1 0 0,-1 0-1,1 1 1,-1-1 0,1 0 0,-1 0 0,1 1 0,-1-1 0,0 0 0,1 0 0,-1 0 0,1 1 0,-1-1 0,0 1 0,0-1 0,1 1 0,-1-1-1,0 0 1,0 0 0,1 1 0,-1-1 0,0 1 0,0-1 0,0 1 0,0-1 0,0 0 0,0 0 0,0 1 0,0-1 0,0 2 0,0-2-1,0 1 1,-5 10 175,0-3-1,-1 2 1,-1-1 0,2 1-1,-2 0 1,-2-1-1,-7 8 1,-173 159 251,-94 61-196,-239 162 1082,-1013 598 0,1505-979-1202,-290 149 42,307-161-165,2-2 0,-2 1 0,0-1 0,-17 4 0,28-7 0,1-1 0,-1 0 0,1 1 0,0-1 0,-2 0 0,1 0 0,0 0 0,1 0 0,-1 0 0,0 0 0,1 0 0,-1-1 0,0 1 0,0-1 0,1 1 0,-2 0 0,2-2 0,-1 2 0,1-2 0,-1 1 0,1 0 0,0 1 0,0-1 0,0 1 0,-1-2 0,1 1 0,0 0 0,0 0 0,0 0 0,0-1 0,0 0 0,-1 2 0,2-1 0,-1-2 0,0 3 0,1-2 0,-1 1 0,1-1 0,0 0 0,-1 1 0,1-10 0,0 4 0,0 0 0,1-3 0,1 3 0,-1-1 0,2-1 0,0 2 0,6-16 0,12-20 0,37-55 0,32-30 356,145-157 1,136-102 450,-336 352-798,338-332 251,-275 267 778,-97 100-1027,0 0 0,0-1 1,-1 0-1,1 1 1,0-1-1,-1 0 0,1 0 1,-1 1-1,1-1 0,-1 0 1,0 0-1,1-1 0,-1 2 1,0-1-1,1 1 0,-1 0 1,0-1-1,0-2 0,0 1 1,-1 2-10,-1 0-1,1 0 1,0 0 0,0 0-1,0 0 1,-1 0 0,1 0-1,0 0 1,0 0 0,0 0 0,0 0-1,-1 0 1,1 0 0,0 1-1,-1-1 1,1 1 0,0-1 0,-1 3-1,-153 69-1,-138 72-499,-109 48-1498,-912 368-1399,1009-446 3376,239-91 18,-73 15 0,128-35-13,-1-2 0,1 2 1,-1-2-1,-1 0 1,3 0-1,-17-1 1,25 0 27,-1-1 0,1 1 0,0 0 0,0-1 0,0 1 0,0-1 0,1 0 0,-1 0 0,0 0 0,0 1 0,1-1 0,-2 0 0,2 0 0,-1 0 0,2 0 0,-2 0 0,1 1 1,0-2-1,0 0 0,0 1 0,0-1 0,0 1 0,0-1 0,0 1 0,0-1 0,0 1 0,1-1 0,-1 1 0,1-1 0,0-1 0,-1 2 0,1-1 0,0 1 0,0 0 0,0-1 0,0 0 0,1 1 0,0-4 0,1-6 153,1 0-1,0 1 1,1 1-1,-1-1 1,3 0-1,8-14 1,49-62 651,-44 61-758,207-257 599,15 8 0,13 10 0,450-362 1,-649 580-195,1 5 1,76-43 0,-129 82-438,0 0 0,0 1 0,0 0 0,1 0-1,-2-2 1,2 3 0,-1-1 0,0-1 0,1 2 0,-1-1-1,2 0 1,4-1 0,-8 2-28,-1 2 0,0-2 0,0 0 0,0 0 0,1 0 0,-1 1 0,0-1 0,1 0-1,-1 0 1,0 1 0,0-1 0,1 0 0,-1 1 0,0-1 0,1 0 0,-1 1 0,0-1 0,0 1 0,0-1 0,0 0 0,1 0 0,-1 0 0,0 1 0,0-1 0,0 2 0,0-2-1,0 0 1,0 1 0,0-1 0,0 0 0,0 0 0,0 1 0,-10 26-34,-5-6 35,1 0 0,-37 36 0,-52 42 0,89-86 0,-207 182-327,-10-8 0,-284 174-1,383-282 878,122-72-492,-2-1-1,-23 8 0,35-14-57,0 0-1,-1 0 1,1 0-1,-1 0 1,1 1-1,0-1 1,-1 0-1,1 0 1,-2 0-1,2 0 1,-1 0-1,1 0 1,-1 0-1,1 0 1,-1 0-1,1 0 1,-1 0-1,1 0 1,0 0-1,0 0 1,0 0-1,-1 0 1,1-1-1,-1 1 1,1 0-1,0 0 1,-1 0-1,1 0 0,-1 0 1,1 0-1,0-1 1,-1 1-1,1-1 1,0-2-1,0 2 0,0 0-1,1-1 1,-1 2 0,1-2 0,-1 1-1,1-3 1,0 3 0,0 0 0,-1 0-1,1 0 1,0-1 0,3-1 0,35-42 1,3 3 0,3 2 0,57-42 0,-100 80 0,229-169-383,69-26-1146,-22 38 847,368-159-1,333-62-110,-722 300 793,-221 69 0,2 2 0,66-7 0,-97 16 0,2-1 0,-3 1 0,2 0 0,1 1 0,12 1 0,-18-1 0,-1-1 0,1 1 0,0 0 0,0 0 0,0 0 0,0 2 0,-1-2 0,0 0 0,0 1 0,0-1 0,0 0 0,5 4 0,-4-1 0,-1 1 0,0 0 0,0-2 0,0 2 0,0 0 0,-1 0 0,0 0 0,0-2 0,1 3 0,-2-2 0,0 2 0,0-1 0,0-1 0,-2 1 0,1-2 0,-2 11 0,-5 15 0,-2 1 0,0-2 0,-29 51 0,-116 159-59,-85 53-179,-71 44 56,-569 470 0,-456 203-93,1312-991 275,53-36 0,61-39 0,219-128 0,203-97-504,197-77-1515,139-43 1184,1328-526-2058,56 142-454,-1705 628 3275,-169 66 989,-321 83-740,2 2 0,-1 2-1,60-5 1,-94 11-112,1 0-1,2 0 1,-2 1 0,0-1-1,0 0 1,1 2 0,-1-1-1,0 1 1,0-2-1,1 2 1,3 3 0,-7-3-20,0 0 1,0-2 0,0 2-1,1-1 1,-1 1-1,0 0 1,-1-1 0,1 2-1,0-1 1,-1 0-1,0 0 1,0 1 0,0-2-1,0 1 1,0 0 0,1 5-1,-1 2 31,-1 1 0,0-2 0,-1 1 0,0 0 0,0 1 0,-2-1 0,1 0 0,-1 0 0,0 0-1,-7 9 1,-16 35-76,-65 92 0,-115 126 381,-66 56 1142,-1220 1182 82,1118-1176-1605,43-54-4,51-60-12,58-59 13,60-57 3,144-94 92,0 2 0,-2-2 1,-26 10-1,45-19-30,-1 0-1,-1 1 1,1 0 0,0-1-1,0 0 1,0 2-1,0-2 1,1 0 0,-1 0-1,0 0 1,-5-2-1,7 2-37,-1 0 0,1-1 0,0 1 0,0 0 0,-1 0 0,1-1-1,0 1 1,-1 0 0,1 0 0,-1 0 0,1-1 0,0 1-1,-1-1 1,1 1 0,0-1 0,-1 1 0,1-1 0,0 1 0,0-1-1,-1 1 1,1-1 0,0 1 0,0 0 0,0 0 0,0-1 0,0 0-1,0 1 1,0-1 0,0 1 0,0-2 0,2-6 22,1 0 0,-1 0 0,3 0 1,-1 2-1,0-4 0,1 4 0,9-12 0,101-116-46,74-48 287,71-42 857,69-37-1043,627-414-1080,68 82 1028,-738 459-139,-78 51-269,-188 77 341,0 0 0,0 0 0,1 1 0,34-4 0,-52 9 18,0 0 0,1-1 0,-1 2 0,0-1 0,0 0 0,1 0 0,-1 1 0,0 0 0,0 0 0,2-1 0,-2 0 0,4 4 0,-5-3 0,-1 0 0,1 0 0,-1 0 0,2 0 0,-2 1 0,0-2 0,0 3 0,0-2 0,0 1 0,0-1 0,0 0 0,0 1 0,0 0 0,-1-2 0,1 2 0,-1-1 0,1 3 0,-1 4 0,0-1 0,0 1 0,-1-1 0,0 0 0,-1 2 0,0-3 0,0 2 0,-1 0 0,-6 7 0,-13 26 0,-58 79 0,-105 110-63,-70 53-190,-69 45 91,-771 607-298,-105-97-356,991-707 660,82-60 156,125-69 15,-1 0 1,0-1 0,0 0 0,1 0-1,-1-1 1,0 1 0,0 0-1,0 0 1,-1 0 0,-3 0-1,7-2-3,0 1-1,-1 0 0,1 0 0,0-1 0,-1 1 1,1 0-1,0 0 0,-1-1 0,1 1 0,0 0 1,0-1-1,0 1 0,-1 0 0,1-1 0,0 1 1,0 0-1,0 0 0,0 0 0,0-1 0,0 1 1,0 0-1,-2 0 0,2 0 0,0-1 0,2 1 1,-2-1-1,0 1 0,0 0 0,0-1 0,0 1 1,0-1-1,0 1 0,0 0 0,0-1 0,1 1 1,-1 0-1,0-1 0,0 1 0,1 0 0,-1-2 1,0 2-1,1-1 0,8-10 339,0-2 0,21-20 1,116-100-10,101-62-186,98-53 468,99-45-895,1094-605-1883,92 125 572,-1328 654 1211,-243 97 267,79-18 1,-129 38 94,2 0 0,0-1 0,15 2 0,-24 1 33,1 0-1,-1 0 0,0 0 0,0 0 1,-1 0-1,1 0 0,1 0 0,0 1 1,-1-1-1,0 2 0,0-1 1,0 0-1,0 0 0,3 1 0,-4 0 6,0-1 0,0 0 0,0-1 0,1 2 0,-2-1 0,1 0 0,0 0 0,-1-1 0,1 1 0,-1 0 0,1 3 0,-1-3 1,0 0-1,0 0 0,0 1 0,0-1 0,0 0 0,0 0 0,0 1 0,0 0 0,-1 5 92,-1 0 1,-1 1-1,1-1 1,-1-1-1,-5 10 1,-15 20-11,-2 1 1,-53 55-1,-178 159 20,-139 84 390,-132 72-839,-743 489-1967,-49-47 2324,791-530 14,116-79 158,120-85-157,113-70-53,130-73 0,48-12 0,1 2 0,-1-2 0,0 0 0,-1 0 0,1 0 0,0 1 0,0-1 0,0 0 0,0 0 0,0 0 0,0-1 0,0 1 0,0 0 0,0 0 0,0 0 0,0-2 0,0 2 0,0-1 0,0 1 0,-1 0 0,1 0 0,1 0 0,0-1 0,-1 0 0,1 0 0,0-1 0,0 1 0,0 1 0,0-1 0,0 1 0,0-1 0,0 0 0,0 0 0,0 0 0,0 1 0,0 0 0,1-1 0,-1 0 0,0 0 0,1 1 0,-1-2 0,1 0 0,0 1 0,26-34 0,99-79 0,96-54 179,102-47 538,91-34-186,725-374 1310,37 65-1926,-886 437 85,-90 49 0,-187 67 0,-1 2 0,1-1 0,1-1 0,-2 3 0,2 0 0,20-1 0,-34 3 0,1 0 0,-1 0 0,0 0 0,1 0 0,-1 0 0,0 1 0,1-1 0,-1 1 0,0-1 0,0 1 0,0-1 0,0 1 0,0 0 0,1-1 0,0 0 0,-1 1 0,0-1 0,0 1 0,1 4 0,-1-4 0,0 1 0,0-1 0,-1 0 0,1 0 0,-1 1 0,1 1 0,-1-2 0,0 1 0,0-1 0,1 2 0,-2-2 0,1 2 0,0-1 0,-1 2 0,-4 10 0,0 2 0,-2-4 0,1 2 0,-2 1 0,-1-2 0,-15 19 0,-142 155 0,-92 59-127,-78 48-380,-1543 1106 348,1652-1256 159,82-62 0,105-62 0,34-20 0,8-5 0,55-37 0,111-71 0,93-58 82,98-53 246,89-42-299,2086-1005-316,-2194 1136 220,-102 50 51,-224 81 16,2-1 0,-3 0 0,3 3 0,-1 0 0,0-1 0,0 2 0,19 0 0,-33 1 0,1 0 0,0 1 0,-1-1 0,1 0 0,-1 0 0,1 0 0,-1 1 0,1-1 0,0 1 0,0 0 0,-1 0 0,0 0 0,1-1 0,-1 1 0,0 0 0,0 0 0,0-1 0,-1 2 0,3 0 0,-2 0 0,0 1 0,-1-2 0,1 0 0,0 3 0,-1-3 0,0 1 0,1 1 0,-1-3 0,0 2 0,0 3 0,0-4 0,-1 1 0,1 0 0,-1 2 0,-5 15 0,-1-2 0,-2-1 0,0 1 0,-1-1 0,-21 27 0,-152 163 0,-100 56-110,-83 37-329,-519 332 271,-38-42 50,534-354-97,69-48-642,82-51 642,78-49 215,148-82 48,-2 2 1,1-2-1,-16 4 0,28-9-34,1 0 1,0 1 0,-1-1-1,1 0 1,0 0-1,-1 0 1,1 0-1,0 0 1,-1 1-1,1-1 1,-1 0-1,1 0 1,0 0-1,-1 0 1,1 0 0,0 0-1,-1 0 1,1 0-1,-2 0 1,2 0-1,0-1 1,-1 1-1,1 0 1,-1 0-1,1 0 1,0 0-1,-1-1 1,1 1-1,0 0 1,-1 0 0,1 0-1,0-1 1,0 1-1,-1 0 1,1 0-1,0 0 1,0 0-1,-1-1 1,1 1-1,0 0 1,0 0-1,-1 0 1,2-3 109,0 0 0,0 0 0,0 1 0,1-1 0,-1 1 0,2-1 1,-2 0-1,1 3 0,0-2 0,3-4 0,29-27 94,38-31 0,133-96-218,98-54 171,95-51 513,108-44-982,925-464-2157,66 116 2534,-1122 520-211,-117 60 99,-240 74 33,-1-3 0,2 2 0,-2 2 0,1 1 0,0-1 0,32 2 0,-47 0 0,0 0 0,-1 0 0,0 1 0,1 0 0,0-1 0,-1 1 0,2-1 0,-2 1 0,1-1 0,-1 1 0,1 1 0,-1-1 0,0 1 0,1-1 0,-1 2 0,0-2 0,0 0 0,0 1 0,-1 0 0,1-1 0,0 1 0,-1 1 0,1-3 0,-1 2 0,0 3 0,0-4 0,0 2 0,0-2 0,1 1 0,-1 4 0,-1 6 0,0-1 0,0 0 0,-3 1 0,1-1 0,0 1 0,-1-1 0,-1 0 0,0-1 0,-7 12 0,-100 175 0,-68 68 76,-60 56 230,-712 747 1084,-127-91-1492,820-772-703,65-64 604,157-117 201,-55 30 0,86-52 79,-2 0-1,3 1 1,-2-1-1,0 1 0,-1-1 1,1-1-1,-11 2 1,16-3-56,1 0 0,-1 0 1,0 0-1,0 0 0,1 0 0,-1 0 1,0 0-1,0 0 0,1 0 1,-1-1-1,0 1 0,1 0 1,-1 0-1,0-1 0,1 1 1,-1-1-1,1 1 0,-1 0 0,-1 0 1,2 0-1,-1-1 0,1 1 1,-1-1-1,0-2 0,1 3 16,-1-2 0,1 0 0,-1 0 0,1 1-1,0 0 1,0-1 0,0 1 0,0 0 0,0-1 0,0 1-1,1-2 1,-1 1 0,0 2 0,2-4 0,4-10 38,0 2 1,0-1-1,2 0 1,13-17-1,46-51-134,-42 54 85,245-251 1388,30 15-600,589-411-1229,-603 491 428,413-199 0,-561 317-15,170-59 0,-292 117 0,13-2 0,54-13 0,-77 20 0,0 2 0,2-2 0,-1 1 0,-2 1 0,2 0 0,0 0 0,0 0 0,-1 0 0,1 1 0,-1 1 0,1-1 0,0 1 0,10 3 0,-13-4 16,-1 1 1,1 1 0,-1-1-1,1 1 1,0-1 0,-2 1-1,1-1 1,0 1 0,-1-1-1,1 3 1,-1-1 0,0-2-1,1 1 1,-1 1-1,0-1 1,-1 0 0,0 1-1,2 6 1,0 4 120,-2 0 1,0-1-1,-1 0 0,-1 18 1,-2 10-98,-4 1 1,-2-3-1,-1 1 0,-24 53 1,-90 154 190,59-142 81,-5-3-1,-6-2 1,-139 141 0,98-129-341,-7-3 1,-188 128-1,262-201 29,-3-3 0,-74 37 0,123-68 0,-3-1 0,2 2 0,0 0 0,-1-1 0,0 0 0,1-1 0,-13 1 0,18-2 0,-1 0 0,1 0 0,-1 0 0,1 0 0,-1 0 0,1-1 0,-1 1 0,1 0 0,0 0 0,-1 0 0,1 0 0,-1 0 0,1 0 0,0 0 0,-1 0 0,1-1 0,-1 1 0,1 0 0,0-1 0,-1 1 0,1 0 0,0 0 0,0 0 0,-1-1 0,1 1 0,0 0 0,0-1 0,0 1 0,-1-1 0,1 1 0,0-1 0,0 1 0,0 0 0,0-3 0,0 3 0,0-1 0,0-1 0,1-1 0,0-2 0,0 4 0,0-2 0,0 0 0,0-1 0,1 2 0,3-7 0,14-16 0,1 0 0,34-32 0,134-114 0,100-56-388,94-43-1162,85-31 459,374-184-2299,470-180 3261,-912 481 129,-103 61 0,-253 107 0,1 0 0,62-11 0,-96 25 0,-1 1 0,0-1 0,0 1 0,11 1 0,-17 0 0,0 0 0,0 0 0,0 1 0,0-1 0,-1 2 0,1-2 0,0 1 0,-1 0 0,1 0 0,-2-1 0,2 1 0,3 3 0,-4-2 0,-1 0 0,1-1 0,-1 0 0,0 0 0,0 1 0,1-1 0,-1 0 0,-1 1 0,1 0 0,0 0 0,1-1 0,-2 1 0,1 0 0,-1-1 0,1 1 0,-1 2 0,0 3 0,0-3 0,-1 2 0,1 1 0,-1-1 0,-2-2 0,-1 11 0,-10 17 0,0-4 0,-4 3 0,-20 27 0,-124 154 136,-59 46 407,-116 101-273,-17-14 0,-18-12 0,-16-16 0,-439 276 0,549-420-1236,57-50 724,192-110 242,1 3 0,0-6 0,-36 13 0,60-22 10,1 0 0,0-1 0,2 1 1,-2-1-1,0 0 0,0 0 0,-1 1 0,1-1 0,0 0 0,0-1 0,0 1 0,0 0 1,0 0-1,-4-1 0,6 1 4,0-1 0,0 0 0,0 1 0,0-2 0,1 1 0,-1 0 0,0 0 0,1 1 0,-1-1 0,1 1 0,-1-1 0,1 0 0,-1 0 0,1 1 0,-1 0 0,1-1 0,0 0 0,0 0 0,-1 0 0,1 0 1,0 0-1,0-1 0,0 1 0,0-1 0,0 1 0,1 1 0,1-10 127,1 1-1,1 0 1,0 1 0,0 0 0,1 0-1,12-16 1,18-19 11,58-56-1,112-85 33,698-522 147,88 89-945,-734 488-106,-56 41 540,-173 77 180,0 2 0,-1 0 0,34-4 0,-55 11 36,0 1 1,-2 1-1,1-2 1,1 2 0,0-1-1,-1 2 1,1-1-1,-2 0 1,2 2-1,-1-1 1,1 1-1,-1-2 1,9 5-1,-12-4 6,1 1-1,0 0 0,0-1 1,-1 1-1,1 2 0,-1-3 0,0 2 1,0-1-1,0 0 0,-1 1 1,1-1-1,-2 2 0,2-3 1,0 2-1,-1 0 0,0 0 0,0-1 1,-1 1-1,1 1 0,-1-1 1,0-1-1,0 5 0,-1 8 11,0 1 1,-1-1-1,-2 0 0,2-1 0,-2 2 0,-12 22 1,-54 94-127,-18 9 370,-149 175 0,-139 113 156,-2-42-569,-30-38 141,375-324-24,-39 21 0,70-45-4,0 2 1,0-2 0,0 0-1,0 0 1,0 1 0,-1-1 0,0-1-1,1 1 1,-1 0 0,0 0-1,1-1 1,-1 0 0,1 1-1,-2-1 1,1 0 0,-2 0-1,4 0 6,1 0 0,0-1 0,-1 1 0,1 0 0,0 0 0,0 0 0,0 0-1,-1-1 1,1 1 0,0-1 0,0 1 0,0-1 0,0 1 0,0 0 0,-1 0-1,1 0 1,0-1 0,0 1 0,0-1 0,0 1 0,0-1 0,1 1 0,-1 0-1,0-1 1,0 1 0,0-1 0,0 1 0,0 0 0,1-1 0,14-24 222,26-17 142,1 3-1,64-49 0,-77 63-336,381-271 311,24 23 1,-232 156-341,-56 43 0,-141 72 0,0-1 0,-1 1 0,2-1 0,0 2 0,-1-1 0,1 0 0,1 1 0,6-1 0,-12 2 0,-1 0 0,0 0 0,0 0 0,0 0 0,0 0 0,1 2 0,-1-2 0,0 0 0,0 0 0,0 0 0,0 0 0,0 0 0,0 1 0,0-1 0,0 0 0,0 0 0,0 1 0,0-1 0,0 0 0,0 1 0,0-1 0,0 0 0,0 1 0,0-1 0,0 0 0,0 0 0,0 1 0,-1-1 0,1 0 0,0 0 0,0 0 0,0 0 0,0 0 0,-1 0 0,1 0 0,0 1 0,0-1 0,0 0 0,-1 0 0,1 0 0,0 1 0,0-1 0,-1 0 0,1 0 0,-30 23 0,-97 51 0,-18-2-216,-6-4-1,0-8 1,-4-5-1,-5-6 0,0-4 1,-303 45-1,260-65 279,-1-7 0,-224-3-1,380-16 40,0-1-1,2-4 0,-1 1 0,-1-1 0,-49-16 1,79 17-72,1-1-1,0-2 1,1 2 0,-1-2 0,3 0 0,-2-1 0,-12-10 0,18 11-21,1 0 1,0-1-1,1 1 1,-1-1-1,2 0 0,1 0 1,0-1-1,-1 0 1,2 1-1,-7-22 0,6 10 66,1 1-1,1-3 0,1 1 0,1 1 1,1 0-1,2-1 0,2 1 0,-1-2 1,2 2-1,10-27 0,3-3 129,4 0-1,4 1 1,33-54-1,86-108-541,-19 54-837,199-191-1,199-109-340,638-343 1120,-879 632 398,-71 45 0,-192 113 0,1 1 0,2-1 0,37-12 0,-58 23 0,-1 0 0,1-1 0,-1 1 0,1 0 0,0 0 0,-1 0 0,1 0 0,-1 0 0,1 0 0,0 0 0,-1 0 0,1 0 0,-1 0 0,1 0 0,0 0 0,-1 0 0,1 0 0,-1 0 0,1 0 0,0 0 0,-1 0 0,1 0 0,-1 0 0,1 1 0,-1-1 0,2 0 0,-2 1 0,0-1 0,0 0 0,1 1 0,-1-1 0,1 0 0,-1 1 0,1 0 0,-2 0 0,1 1 0,0 0 0,0-1 0,0 0 0,-1 1 0,1 1 0,-1-2 0,1-1 0,0 3 0,-2-2 0,1 0 0,0 0 0,-1 3 0,-17 17 0,0 2 0,-45 35 0,-153 114 0,-110 63-209,-92 42-630,-1065 557-804,1061-636 628,-757 254 1,842-354 604,271-81 277,-103 16-1,157-31 159,-1-1 0,0 1 0,1-2-1,-2 0 1,1-1 0,-26-3 0,37 3 24,0-1-1,0 1 1,0 0 0,0 1 0,0-1 0,-1-1 0,1 0 0,1 0 0,0 1 0,0-2-1,-1 2 1,1 0 0,0-1 0,-2 0 0,2-2 0,1 2 0,-1 0 0,0 0-1,1-1 1,-1 0 0,1 1 0,0 1 0,0-3 0,0 1 0,0 0 0,1 1 0,-1-1-1,1 0 1,0 0 0,0-1 0,0 3 0,1-6 0,2-10 4,0-1 0,2 1 0,1 0 0,1 0 0,-1 0 0,15-19 0,120-178-53,96-80 139,87-72 420,69-48-673,1008-882-1154,-423 508 500,61 71-97,-844 603 605,-169 99 369,2 0 1,39-12-1,-64 24 6,1 2 0,1-1 0,-1 2 0,0-1 0,1 1 0,-1 0 0,4 0 0,-7 0-84,0 0-1,0 0 1,0 0 0,0 0 0,0 0-1,0 0 1,0 0 0,0 0 0,0 1-1,0-1 1,0 0 0,0 0 0,-1 1-1,1-1 1,1 1 0,-1-1 0,0 1-1,-1 2 1,1-3 0,1 2 0,-1 1 43,0-1-1,-1 2 1,1-1 0,0 0 0,-1-1 0,0 3 0,0-3 0,0 1 0,0 1 0,-1-1 0,1 0 0,-1 0 0,0 0 0,-3 6 0,-7 19 691,0 0 0,-30 46-1,-56 64 472,-90 85-1137,-92 56 299,-92 47-862,-83 28-1791,-100 36 210,-19-20-1,-1027 498 1,1174-672 1885,98-65 964,277-113-589,-1-2-1,-69 14 1,110-26-66,1-3 1,-2 1-1,2-1 1,-1-1 0,0 0-1,0 0 1,1 0-1,-2-1 1,-11-2-1,19 0-97,1 2 0,-1-1 0,0 1 0,0 0-1,2-1 1,-1 1 0,0-1 0,0-1 0,0 2-1,0-1 1,0-2 0,1 2 0,-1-1 0,1 1-1,0-1 1,0 1 0,0-2 0,2 2 0,-2-1-1,0 0 1,1 0 0,0 0 0,0-1-1,0 1 1,0-1 0,1 2 0,0-5 0,0-9 368,1-1 1,0 1-1,2 0 0,1 1 1,-1-1-1,13-24 1,12-22-53,41-69 0,94-124-128,66-71 722,63-63-1356,1250-1453-6537,-1140 1409 6607,-39 64-972,-67 89 1090,-82 92 679,-175 156-212,63-40-1,-97 70-151,1-3 0,1 1 0,-2 1 0,1 3-1,10-6 1,-15 6-83,0-1-1,0 1 0,0 0 0,0 0 0,0 0 0,-1-1 0,0 1 0,1 0 1,0 0-1,0 0 0,1 0 0,-1 0 0,0 1 0,0-1 0,0 0 1,0 0-1,-1 1 0,1-1 0,0 0 0,0 0 0,0 0 0,-1 1 1,1-1-1,0 1 0,1 0 0,-1 2 8,0-3 1,-1 0-1,1 2 1,0 0-1,-1-1 1,1 1 0,-1 0-1,0 0 1,0-1-1,2 0 1,-2 1-1,0 0 1,0-2-1,-2 5 1,-7 37 167,-53 101-201,-50 59 472,-89 122 1230,-419 500 1,418-596-2085,-12-9-1,-10-8 0,-455 333 1,268-269-370,-666 340-1,831-497 682,69-46 746,164-66-603,0-3 0,-1 1 0,1-1 0,-1-1-1,0-2 1,-19 4 0,30-4-19,0 1 0,0-1 1,1-1-1,-1 1 0,0 0 1,0-1-1,0 1 0,1-2 0,-2 1 1,1 1-1,1 0 0,-1 0 1,2-1-1,-2-1 0,1 0 0,0 1 1,-1-1-1,0 0 0,1 1 1,0 1-1,0-2 0,1-1 0,-1 0 1,0 1-1,-1-2 0,1-1 17,-1 1 1,2-3-1,1 2 0,-1 0 0,0 0 1,1-1-1,0 2 0,0-2 0,0 1 1,1 0-1,2-10 0,5-9 490,1-1 0,2 1 0,21-35 0,97-136 0,68-64-702,76-67-425,82-65-275,77-54-1960,683-600 2044,88 87 782,-893 745-160,-87 78 102,-203 124 34,0 0 0,1 2 0,0 0 0,37-10 0,-54 18 0,-2 0 0,1 1 0,0-1 0,0 1 0,0 0 0,0 0 0,0 0 0,0 0 0,0 0 0,0 1 0,4 0 0,-5 0 0,-1-1 0,1 1 0,0-1 0,-1 0 0,0 1 0,0-1 0,0 1 0,0 0 0,0 0 0,0 1 0,0-1 0,-1 0 0,1 1 0,0-2 0,-1 1 0,1-1 0,0 2 0,-1-2 0,1 1 0,0 3 0,0 5 0,-1 0 0,0 1 0,0-1 0,-1 1 0,0-2 0,-1 2 0,0-2 0,0 2 0,-1-2 0,-6 10 0,-20 48 0,-47 70 0,-111 150-74,-84 69-222,-85 62 182,-78 38-48,-68 15-462,-73 2-1709,-72 6 1276,-442 222-1207,-51-60 1282,470-303 823,98-77 223,125-77 175,125-64 655,109-51-165,101-39 1295,89-29-1487,23 0-522,0 0 1,0 0-1,0 0 0,-1 0 1,1 0-1,0 0 1,0 0-1,0 0 1,0 0-1,-1 0 0,1-1 1,0 1-1,0 0 1,0 0-1,0 0 0,0 0 1,-1 0-1,1 0 1,0 0-1,0 0 1,0-1-1,0 1 0,0 0 1,0 0-1,0 0 1,0-1-1,0 1 1,0 0-1,0 0 0,0-2 1,0 2-1,0 0 1,0 0-1,0-1 1,0 1-1,0 0 0,1 0 1,-1 0-1,0-1 1,0 1-1,0 0 1,0 0-1,0 0 0,1 0 1,-1-1-1,0 1 1,8-6 589,1-3 0,0 2 0,-2 2 0,16-10 0,112-67 151,74-38-756,67-26 381,257-120 570,789-283 0,-1053 460-671,-78 36 839,-172 48-1063,-1 1 0,2 1 0,-2 2 0,26-1 0,-40 2-56,-1 0 0,0 1 0,0-1 0,2 1 0,-2-1 0,0 1 0,1-1 0,-1 0 0,5 3 0,-7-2 0,0 0 0,0-1 0,0 2 0,-1-2 0,1 2 0,0-1 0,0 0 0,0 0 0,0-1 0,0 1 0,0 0 0,-1 0 0,1 0 0,0 1 0,-1-2 0,1 2 0,-1 1 0,1 0 0,-1 2 0,-1-1 0,1 0 0,-1 2 0,1-3 0,-1 1 0,-1 0 0,1 0 0,-1 1 0,0-1 0,1-1 0,-7 8 0,-10 17 0,-2-2 0,-34 35 0,-126 105 0,-89 39-62,-77 24-187,-268 136-1942,-1220 545 0,1601-811 1960,89-38 231,90-41 120,54-20-109,-1 0 1,1 1 0,0-1-1,0 0 1,-1 0-1,1 0 1,0 0 0,0 0-1,-1 0 1,1 1-1,0-1 1,0 0 0,0 0-1,0 0 1,0 0-1,0 0 1,-1 0 0,1 0-1,0 0 1,-1 0-1,1 0 1,0 0 0,0 0-1,-2-1 1,2 1-1,0 0 1,0 0 0,-1 0-1,1 0 1,0 0-1,0 0 1,-1-1 0,1 1-1,0 0 1,0 0-1,0 0 1,-1-1 0,1 1-1,0 0 1,0 0-1,0 0 1,15-18 1203,166-110-839,-156 110-387,912-538 2774,-734 448-2753,5 8-1,393-134 1,-557 219-10,0 2 0,1 1 0,86-13 0,-127 25 12,0 0-1,1 0 1,-2-1-1,2 1 1,-1 1 0,0-1-1,0 0 1,1 0-1,-1 2 1,4 0-1,-6-1 9,-1 0 0,0 0 0,0 0 0,0 0 0,0-1 0,-1 1-1,2 0 1,-1-1 0,0 3 0,-1-1 0,1-2 0,-1 1 0,1-1 0,-1 2-1,1-1 1,-1 0 0,0 0 0,1-1 0,-1 2 0,0 0 0,0-1 0,0 0-1,0 0 1,-1 0 0,1 2 0,0-3 0,0 0 0,-1 3 0,1-2 0,-1 0 0,1 0-1,-2 1 1,-5 12 112,2-3 0,-2 2-1,-2 0 1,-12 17 0,-53 52 885,-156 134-780,-22-12-1118,234-189 799,-214 164 14,-7-10-1,-308 166 0,524-325 69,6 1 0,-1-2 0,1 2 0,-23 18 0,37-23 0,13-8 0,104-35 537,-39 12-44,726-194-1544,14 59 507,-762 150 508,-2 1-3,3-1 0,-3 4-1,66-1 1,-113 7 39,0 0 0,1 0 0,-1 0 0,0 1 0,0-1 0,-1 0 0,1 0 0,0 2 0,0 1 0,-1-2 0,1 0 0,-1 1 0,2-1 0,2 4 0,-6-4 0,0 0 0,0 0 0,0 0 0,0 0 0,-1 1 0,1-1 0,0-1 0,-1 1 0,1 1 0,-1-1 0,0 0 0,1 0 0,-1 0 0,0 1 0,0-1 0,0 0 0,0 5 0,-1-3 0,1 0 0,-1 0 0,0 0 0,0-1 0,0 2 0,-3 5 0,-5 6 0,-3 1 0,0-3 0,1 0 0,-28 27 0,-74 53 0,103-85 0,-1423 982 609,1392-965-609,60-35 0,38-20 0,102-44 0,101-34-261,101-28-783,991-265 783,-948 298 261,-69 27 1,-80 30 1,-207 39-1,79-4-1,-117 10 0,2 1 0,-3 1 0,3-1 0,-2 2 0,0 0 0,19 4 0,-27-6 0,2 1 0,-1 0 0,-1 0 0,1 1 0,-1 0 0,1-1 0,-1 0 0,0 0 0,2 2 0,-2-2 0,0 2 0,0-2 0,-1 1 0,0 0 0,1 1 0,-1 0 0,0-2 0,1 1 0,-1 0 0,0 1 0,0 0 0,-1 0 0,1-1 0,1 1 0,-2-1 0,0 3 0,0 6 0,-2-2 0,1 1 0,-1-1 0,0-1 0,-1 2 0,0 0 0,1-1 0,-12 16 0,-50 73 0,62-95 0,-79 103 289,-5-4 0,-4-4 0,-142 120 0,51-70 289,-231 142 0,373-264-578,63-41 35,-1 0 1,44-21-1,40-12 214,219-71 0,136-6-1644,671-75 1109,-1094 196 286,-2-1 0,1 0 0,-1 2 0,1 2 0,40 3 0,-75-2 0,0 1 0,1-1 0,-1 0 0,0 0 0,0 1 0,0 0 0,0 1 0,0 0 0,1-1 0,-3 0 0,2 0 0,-1 1 0,1-2 0,-1 1 0,3 4 0,-2-3 0,-2 1 0,0-2 0,0 0 0,0 0 0,0 1 0,-1 0 0,1 1 0,0-2 0,-1 0 0,1 0 0,-1 2 0,0-1 0,0 0 0,0 0 0,0-1 0,-1 5 0,-1 4 0,-1-3 0,-2 4 0,1-3 0,-1 2 0,0-3 0,-12 20 0,-20 19 356,-88 85-1,-62 36 585,138-126-879,-249 201-61,234-190 0,62-50 0,1-2 0,-1 1 0,0 2 0,2-1 0,-2-1 0,1 1 0,-1 0 0,1 0 0,0 1 0,-1-2 0,1 0 0,0 1 0,0 3 0,1-5 0,0 2 0,0-2 0,0 0 0,0 0 0,0 0 0,1 0 0,-1 0 0,0 1 0,0-1 0,1 0 0,-1 0 0,0 1 0,0-1 0,1 0 0,-1 0 0,0 0 0,2 1 0,-2-1 0,0 0 0,1 0 0,-1 0 0,0 0 0,1 0 0,-1 0 0,0 0 0,1 0 0,-1 0 0,0 0 0,1 0 0,-1 0 0,26-3 0,110-32 0,-22 3 0,209-40-765,2 13-1,447-35 1,675 44-1647,-1399 50 2357,188 3 34,-228-3 31,49 7 522,-54-7-475,0 1 0,1-1 0,-1 0 0,0 2-1,-1-1 1,1 0 0,0 0 0,-1 0 0,1 1 0,-1-1 0,1 1-1,-1-1 1,0 0 0,3 2 0,-5-2-35,1 0 1,-1 1 0,0-1-1,1-1 1,-1 1-1,0-1 1,1 1 0,-1 0-1,0 0 1,0 0-1,0 0 1,0-1-1,0 1 1,0 0 0,0 0-1,0 0 1,0-1-1,0 1 1,-1 0 0,1-1-1,0 1 1,-1 0-1,1 0 1,0 1-1,-1-2 1,1 0 0,-1 1-1,0-1 1,1 1-1,-2 0 1,-4 5 238,0 0 0,-1 0 0,0-1-1,-1 0 1,1 1 0,-11 4 0,-61 26 113,75-36-371,-63 29 119,-1-5-1,-4-3 1,-111 22-1,-233 13-980,252-46 570,1-4-1,-1-8 1,0-6 0,-259-39 0,211 7 128,1-5 1,-398-137 0,496 140-2,-114-57-1,209 90 183,0-1-1,1 1 0,0-2 0,0 0 0,2-2 0,-15-14 1,23 21 51,1-1 1,1 0 0,0-2 0,-1 3 0,3-3-1,-1 1 1,0 2 0,1-4 0,1 3-1,-2-2 1,2 0 0,1 0 0,0 2 0,0-13-1,3-4 40,0 2 0,3-1 0,-1 0 0,2-1 0,0 2 0,3 0 0,16-31 0,101-146 724,-52 90-658,-74 109-177,7-12 0,0 2 0,0 0 0,-2 0 0,0-2 0,-1 0 0,6-20 0,-10 29 0,0 0 0,0 1 0,0 1 0,0 0 0,0-1 0,0 1 0,-1-2 0,1 1 0,-1 0 0,0 1 0,0-1 0,1 0 0,-1 0 0,0 0 0,-2 0 0,2 2 0,0-1 0,-1-1 0,1 1 0,-2-3 0,0 2 0,-1 0 0,-1 1 0,1 0 0,0-1 0,0 0 0,-1 1 0,0 0 0,2 0 0,-2 0 0,1 0 0,-1 1 0,0 0 0,-7 0 0,-26 2 0,-1 1 0,-50 10 0,-181 39 0,-98 33-581,-84 16-1742,-73 16 1156,-1761 314-4453,-16-88 3314,1963-294 2763,274-41-441,-314 40 2052,356-46-1907,-1 0 203,-38 0 0,57-2-179,0 0-1,1 0 0,-1-1 0,0 1 1,0 0-1,1-1 0,1 0 1,-2 0-1,0 0 0,1-1 0,0 0 1,0-1-1,-7-4 0,9 7-113,1-2-1,-1 0 1,0 1-1,1-1 1,0 0-1,-1-1 1,1 1 0,0 0-1,0 1 1,0-1-1,-1-2 1,2 3-1,-1-2 1,1 1-1,0 0 1,-1-1-1,1 2 1,0-2-1,1 1 1,-1 1-1,1-7 1,3-1 288,-1-2 0,0 4 0,1-3 0,6-10 0,9-7-66,-1-1-1,3 1 1,2 1-1,31-31 1,118-93 768,-104 95-945,221-190-116,-237 198 0,-51 46 0,0-1 0,0 1 0,0 0 0,0 1 0,-1-1 0,1 1 0,1-1 0,-2 0 0,1-1 0,0 1 0,-1 1 0,0-1 0,1 0 0,-1 0 0,1 0 0,-1-1 0,0 2 0,0 0 0,0-1 0,0-2 0,0 2 0,0 0 0,0 0 0,0 0 0,0 0 0,-1 0 0,1 0 0,0 0 0,-1 1 0,0-3 0,-2 2 0,1 0 0,-1 0 0,1 0 0,0 0 0,0-1 0,0 2 0,-1-1 0,0 0 0,0 1 0,0 0 0,1 0 0,-1 0 0,1 0 0,-5 0 0,-45 4 0,0 0 0,-68 13 0,86-12 0,-361 61-294,-557 81-793,-125-64 1087,1042-81 0,0 1 0,-1-2 0,1-1 0,1-1 0,-71-11 0,102 11 0,-1 0 0,1 0 0,-1 0 0,1 1 0,0-1 0,-1 0 0,0-2 0,1 1 0,0 1 0,1-1 0,-1 0 0,0 0 0,1 0 0,-2 0 0,2 0 0,-1-2 0,-2-1 0,3 1 0,1 0 0,0 2 0,0-4 0,0 2 0,0 3 0,1-4 0,0 0 0,0 3 0,0-3 0,0 1 0,1 3 0,0-6 0,0 4 0,2-6 0,4-8 0,1-1 0,0 1 0,1-1 0,21-26 0,62-67 0,65-54-22,126-96-606,440-317 1,365-170-595,-1078 742 1222,0 0 0,-2-1 0,18-14 0,-34 23 0,1 0 0,-2 2 0,3-2 0,-2 1 0,0 0 0,-8 6 0,-158 72 0,-100 44-343,-89 26-1030,-1750 568-151,1858-647 2764,81-31-930,161-37-310,2-2 0,-1-1 0,0 1 0,0-1 0,0-1 0,-20-1 0,30 1-2,0 0 0,1-1-1,-2 1 1,1-1-1,0 1 1,1-1 0,-1 1-1,0 0 1,1-1 0,-1 0-1,1-1 1,-1 1-1,1 0 1,0 0 0,-1 0-1,1 0 1,-1 0 0,1 0-1,0 0 1,0 0-1,0-1 1,0 1 0,1 0-1,-1-1 1,0 1 0,1-2-1,-1 2 1,1-1-1,-1 1 1,1-1 0,0 1-1,0-1 1,0 1 0,0 0-1,0 0 1,0-4-1,2-4 77,0 0-1,1 1 0,0-2 1,2 3-1,5-15 0,71-98 1334,55-52-1055,46-57-197,1222-1638-2036,-1220 1597 1881,-41 63 0,-53 74 0,-85 127-15,0-3 0,0 2 0,-3 1 0,2-3 0,2-8 0,-6 17 17,0 0 0,0 0-1,0-2 1,0 2 0,0 0-1,0-1 1,0 1 0,0 0-1,0 0 1,0-1 0,0 1 0,0 0-1,-1 0 1,1 0 0,0 0-1,0 0 1,0 0 0,0-1-1,0 1 1,-1 0 0,1 0-1,0 0 1,0-1 0,0 1 0,-1 0-1,1 0 1,0 0 0,0 0-1,0 0 1,-1 0 0,1 0-1,0 0 1,0 0 0,-1 0-1,1 0 1,0 0 0,-1 0 0,1 0-1,0 0 1,0 0 0,-1 0-1,1 0 1,0 0 0,0 0-1,-1 0 1,1 0 0,0 0-1,-1 0 1,1 0 0,0 0 0,0 0-1,-1 0 1,-33 19 357,-82 58 1077,-66 48-1077,-1499 942 565,1483-956-924,162-90 0,-64 25 0,95-45 0,-1 0 0,2 2 0,-1-1 0,0-2 0,-1 2 0,2-1 0,-2-1 0,1 0 0,-1 1 0,1-1 0,0 0 0,0 0 0,-8-1 0,11 0 0,0 1 0,0-1 0,0 0 0,0 1 0,0-1 0,0 0 0,1 0 0,0-2 0,0 3 0,-1-1 0,1 0 0,0 0 0,-1-1 0,0-2 0,-1 1 0,0-1 0,2 1 0,-1-1 0,1-1 0,-1 2 0,1-1 0,-1-8 0,1-9 0,1 1 0,1-1 0,1 1 0,8-27 0,48-150 0,53-59-396,387-631-1552,86 31 595,351-321 1353,-814 1052 0,-117 119 0,1 2 0,1 0 0,-2-1 0,1 0 0,1 3 0,1-2 0,-1 1 0,8-4 0,-14 7 0,0 0 0,1 0 0,-1 0 0,0 0 0,1 0 0,-1 0 0,0 0 0,1 0 0,-1 0 0,0 0 0,0 0 0,1 1 0,-1-1 0,0 0 0,1 0 0,-1 0 0,0 0 0,1 1 0,-1-1 0,0 0 0,0 0 0,0 0 0,1 1 0,-1-1 0,0 0 0,0 0 0,0 1 0,1-1 0,-1 0 0,0 0 0,0 0 0,0 0 0,0 1 0,0-1 0,0 0 0,0 1 0,0-1 0,0 0 0,0 1 0,0-1 0,0 0 0,0 1 0,0-1 0,0 0 0,0 1 0,0-1 0,0 1 0,-14 35 0,-4 0 0,-41 56 0,-93 92 108,-31 8 135,-8-6 0,-390 290 0,-514 248 325,731-517-568,346-198 0,1-2 0,-1 1 0,-25 6 0,40-14-3,1 1 0,0-1 1,0 2-1,-1-2 1,1 0-1,-1 0 0,0 0 1,1 0-1,0 0 1,-1 0-1,1 0 1,-2-2-1,3 1 1,-1 1 1,1-1-1,0 1 1,0 0-1,0 0 0,1-1 1,-1 0-1,0 1 1,1 0-1,-1-1 0,0 0 1,1 1-1,-1-1 0,1 0 1,-1 1-1,1-1 1,-1 0-1,1 0 0,-1 0 1,1-1-1,-1-3 40,1 0-1,0 0 0,0 0 1,0 0-1,1-1 1,0 1-1,0 1 0,4-11 1,22-44 403,1 0 0,48-66-1,-60 96-416,440-639-609,47 16-285,-289 377 739,-210 270 131,595-756-1094,-465 598 875,-108 135 219,43-38 0,-64 61 50,-2 2 0,3 0 0,-1-1 0,0 2 1,0-2-1,1 2 0,8-4 0,-13 6-32,0-1 0,1 1-1,-1 0 1,-1 0 0,1 0 0,0 0-1,0 0 1,0 0 0,0 0 0,0 0-1,0 0 1,0 0 0,-1 0 0,1 0-1,0 1 1,0-1 0,0 0 0,0 0-1,-1 0 1,2 0 0,-1 1 4,0 0 0,1 1 0,-1 0 0,-1-2-1,0 1 1,1 0 0,0 2 0,-1-2 0,1-1 0,-1 1 0,0 0 0,1 0 0,-1 2 0,0-3 0,0 1 0,0 2 0,0 6 109,0 0 1,-1-1 0,-1-1 0,1 4-1,-2-6 1,-6 20 0,-30 52 1342,38-75-1443,-79 133 672,-8-1 0,-109 121 0,140-188-703,-135 117 0,189-182 0,0 2 0,0-2 0,-1-1 0,1 1 0,1 0 0,-9 4 0,10-6 0,1 1 0,-1-1 0,0 0 0,0 0 0,0 0 0,0 0 0,0 0 0,1 0 0,-1 0 0,0 0 0,0 0 0,0 0 0,-1 0 0,1 0 0,1 0 0,-1 0 0,0 0 0,0 0 0,0 0 0,0-1 0,-1-1 0,1 0 0,-1-1 0,0 0 0,0 2 0,1-2 0,-1 0 0,0-1 0,0 2 0,1-1 0,0 0 0,0 0 0,1 1 0,-1 0 0,1-3 0,0 3 0,0-8 0,-1-24 12,1-1 0,3 0 0,1 0 0,10-36 0,53-141-310,165-312-931,48 15-359,105-93 1263,-313 509 325,-69 87-8,1 2 0,1 2 1,-1-2-1,0-1 0,1 1 1,8-3-1,-13 7 10,1-1 0,-1 1 0,1 0 0,-1 0 0,1 0 0,-1 0 0,1 0-1,-1 0 1,1 0 0,-1 0 0,1 0 0,-1 0 0,1 0 0,-1 0 0,1 0 0,-1 0 0,1 0-1,-1 0 1,1 0 0,-1 0 0,1 0 0,-1 0 0,2 0 0,-2 0 0,1 0 0,-1 0 0,1 1 0,0 1 11,-1-2 0,1 0 1,0 1-1,-1 1 0,1-1 1,-1 0-1,1-1 0,-1 3 1,0-3-1,0 1 0,1 2 1,-1-3-1,0 1 0,0 1 1,-1 1-1,0 6 138,0-1-1,-1 3 1,0-4-1,-2 3 1,-6 13-1,-27 49 344,36-70-474,-172 252 1118,-27-13-526,172-207-612,-34 37 0,53-62 0,0-1 0,0 0 0,0-1 0,0 0 0,-19 9 0,17-12 0,8-8 0,4 0 0,0-1 0,0 0 0,1 1 0,0 1 0,0 0 0,0-2 0,4-3 0,19-26 0,1-1 0,61-58 0,82-57 0,-160 144 0,483-364-665,-366 291 434,4 3 0,168-72 0,-154 92 169,-122 49 56,-1 1 1,2-2-1,-1 6 1,33-8-1,-48 10 6,0 0 0,0 0 0,-2 0 0,3 0 0,-2 0 0,1 0 0,-1 2 0,1 0 0,-1 0 0,0-1 0,1 1 0,-1 0 0,0-1 0,6 5 0,-9-3 0,0 0 0,0-3 0,-1 4 0,2-2 0,-2 0 0,0 1 0,0 0 0,-1 0 0,1-1 0,-1 0 0,1 2 0,-1-1 0,0 1 0,0-2 0,0 1 0,0 0 0,0 0 0,-1 0 0,0 1 0,0 0 0,0-2 0,0 1 0,-1 0 0,1 0 0,-2 6 0,-2 4 65,0 0 0,-1 0-1,-1 1 1,-16 24 0,-44 51 722,2-17-734,-3-2 0,-5-5 0,-2-1 0,-5-3 0,-99 62 0,126-91-34,49-32-19,10-8 0,29-20 0,120-72-216,6 7 0,304-132 0,-271 147 0,5 8 0,275-64 0,-399 115 216,123-14 0,-192 32 0,0 0 0,-1 0 0,1 1 0,1 0 0,-1 0 0,0 1 0,-2 0 0,3 0 0,-1 0 0,0 0 0,0 1 0,7 4 0,-11-5 0,-1 0 0,1 0 0,0 3 0,-1-3 0,0 2 0,1-1 0,-2 0 0,2 2 0,-1-2 0,-1 1 0,1-2 0,-1 3 0,1-2 0,-1 2 0,0-2 0,0 2 0,-1-2 0,1 2 0,-1-3 0,1 4 0,-1-3 0,0 1 0,0 0 0,-2 6 0,-1 12 135,-2 0 0,-1-1 0,0 0 0,-2 0 0,-1 0 0,-1 0 0,-20 28 0,-64 89-301,-115 124 0,131-168-236,21-23 289,-373 446 36,301-369 77,118-133 0,0-1 0,1 2 0,-1 0 0,-8 21 0,18-35 0,1 0 0,0-1 0,-1 0 0,1 0 0,0 1 0,0 0 0,0 1 0,0-1 0,0 0 0,0-1 0,0 0 0,0 1 0,0 0 0,0 1 0,0-1 0,0 0 0,1-1 0,-1 0 0,0 1 0,1-1 0,-1 1 0,0 0 0,1 1 0,-1-2 0,3 1 0,-2 0 0,1-1 0,-1 1 0,1-1 0,-1 1 0,1-1 0,-1 0 0,0 0 0,1 0 0,-1 0 0,1 0 0,-1 0 0,1 0 0,1 0 0,-2 0 0,1-1 0,-1 1 0,2-1 0,32-11 0,-3 1 0,52-27 0,186-93 0,100-45-551,278-109-2033,976-299-1,-1329 496 2585,-89 34 0,-181 50 0,0-3 0,0 4 0,29-1 0,-52 4-1,1-1 0,1 1 0,0 0 0,-1 0 0,0 1 0,1-1 0,-1 1 0,0-1 0,1 0 0,-2 1 0,1 0 0,0 0 0,0 0 0,0 1 0,0-1 0,1 1 0,-1 1 0,-1-2 0,4 2 0,-6-1 30,2 2 0,0-2 0,-1 1-1,0 2 1,2-3 0,-2 1-1,-1 0 1,1 0 0,0-1 0,-1 2-1,0-1 1,0 0 0,0 1-1,0-2 1,-1 1 0,-1 6-1,-3 10 461,0 0 0,-1 0 0,-17 30 0,-40 59-80,58-98-432,-119 177 797,-166 189 0,-185 153-1784,-580 477 649,1046-996 361,-31 25 0,36-32 0,21-16 0,229-170 0,-24 30-101,1013-626-402,-960 623 850,-52 45 1043,-195 98-1303,1 3 0,0-2-1,47-7 1,-69 18-87,0-1 0,1 1 0,-1 0 0,2-1 0,-3 2 0,1 0 0,2 0 0,-2 2 0,0-1 0,12 2 0,-15-2 0,-1 0 0,0 0 0,-1 1 0,0-1 0,1 0 0,-1 1 0,1 0 0,0-1 0,-1 2 0,1 0 0,-1-3 0,0 2 0,-1 1 0,1-1 0,0 0 0,-1 0 0,1 1 0,-1 1 0,1-2 0,-1 1 0,-1-2 0,1 2 0,-1-1 0,1 2 0,-1 3 0,1 5 0,-1 0 0,-1 0 0,-1 0 0,1-1 0,-2 2 0,-7 17 0,-14 32-35,-52 89 0,-52 63 236,96-163-43,-149 227 747,-11 20-367,182-281-538,-17 37 0,27-38 0,0-15 0,0-1 0,0 0 0,0 1 0,0-1 0,0 0 0,1 1 0,-1-1 0,0 0 0,1 0 0,-1 1 0,1-1 0,-1 0 0,0 0 0,1 0 0,-1 0 0,1 0 0,-1 1 0,1-1 0,-1 0 0,0 0 0,1 0 0,-1 0 0,1 0 0,-1 0 0,1 0 0,-1-1 0,0 1 0,1 0 0,-1 0 0,1 0 0,-1 0 0,1-1 0,13-3 0,-2-3 0,1 0 0,0-1 0,16-11 0,132-89 0,77-54-403,67-38-1211,551-326-708,34 53 1902,-676 376 420,-176 81 0,64-20 0,-96 35-2,-2-1 1,1 1-1,-1 0 1,2 0-1,-1 1 0,-2 0 1,2-1-1,0 1 1,1 0-1,-2 1 0,1-1 1,8 2-1,-12-2 6,0 1-1,0-1 0,0 1 1,0 0-1,0-1 0,0 0 0,0 1 1,0 0-1,0 0 0,0 1 1,0-1-1,-1-1 0,1 0 1,0 1-1,-1 0 0,1 0 1,-1 0-1,2 2 0,-1 1 28,0-2 0,-1 1-1,0 0 1,0 0 0,0 1-1,0-1 1,0-1 0,-1 1 0,-2 3-1,-2 11 250,-2 1-1,-2-1 0,2-1 1,-13 17-1,-86 115 71,-56 51-143,-55 48 624,-371 353-2065,-26-18-311,330-327 1545,56-57 0,93-73 0,108-96 0,24-22 0,8-6 0,15-10 0,0-2 0,28-17 0,148-93 0,88-53-105,1184-665-420,-1136 664 525,-50 41 353,-61 38 1056,-171 77-1232,56-16-1,-97 31-176,-3 3 0,1-1 0,2 0 0,-2 1 0,1 1 0,-1-1 0,1 1 0,1 0 0,12 1 0,-19-1 0,-1 0 0,1 1 0,0 0 0,-1-1 0,1 1 0,-1 0 0,1 0 0,1-1 0,-2 1 0,0 0 0,0 0 0,0 1 0,0 0 0,0-2 0,1 2 0,-1-1 0,1 2 0,0 2 0,-1-5 0,0 4 0,0-1 0,0 2 0,-1-4 0,1 3 0,-1-1 0,0 0 0,0 0 0,0 0 0,-2 6 0,-2 7 0,-2 3 0,1-2 0,-3-1 0,0 1 0,-20 27 0,-121 154 0,-78 56-61,-64 44-184,-528 451-1240,-46-53 92,692-568 1393,127-95 0,38-32 0,10-3 0,68-62 0,136-99 0,141-94-216,140-81-647,107-61 378,828-519-873,48 68 997,-1179 703 287,-242 124 74,81-26 0,-124 45 0,0 3 0,0 0 0,1-1 0,-1 2 0,0-1 0,12 0 0,-17 1 0,1 0 0,-1 0 0,0 0 0,0 0 0,-1 1 0,2-1 0,-1 0 0,0 1 0,0-1 0,1 0 0,-1 0 0,0 0 0,0 1 0,0 0 0,-1-1 0,1 1 0,0-1 0,0 1 0,0 0 0,0-1 0,-1 2 0,1-1 0,1 1 0,-1 3 0,-1 0 0,2-1 0,-2 1 0,0 0 0,-2-1 0,2 2 0,-1-1 0,0 0 0,0-2 0,-1 2 0,0-1 0,0 1 0,-3 6 0,-73 127 0,-372 480 2291,434-597-2355,-278 341 1339,-16-11-1,-405 351 1,-187 24-568,881-707-707,20-18 0,7-3 0,42-30 0,-36 27 0,147-96 0,98-56-186,88-41-559,80-35 235,706-352-1180,41 75 1763,-885 407-73,-230 84 0,81-17 0,-127 34 0,-3 1 0,2-1 0,1 1 0,-2 1 0,2-1 0,-1 1 0,0 1 0,14 0 0,-22 1 0,0-2 0,1 0 0,-2 0 0,2 1 0,-1 0 0,0 1 0,0-1 0,0 0 0,0 1 0,-1-1 0,1 0 0,0 1 0,-1-1 0,1 1 0,2 2 0,-2-2 0,0 1 0,-1 1 0,0-1 0,0-1 0,0 2 0,-1-1 0,1 0 0,-1 1 0,0-1 0,0 0 0,0-1 0,0 8 0,-3 7 0,-1-2 0,-2 5 0,0-6 0,-1 4 0,-16 26 0,-109 154 0,-75 53-35,-701 659 171,-113-89 52,767-641-188,79-68 0,161-104 0,1 0 0,-1 0 0,-29 10 0,43-18 1,0 0 0,0 0 0,0-1 0,0 1-1,0 0 1,0 0 0,1 0 0,-1 0-1,0 0 1,0-1 0,0 1 0,0 0-1,0 0 1,0 0 0,0 0 0,0 0-1,0-1 1,0 1 0,0 0 0,0 0-1,0 0 1,0 0 0,0-2 0,0 2-1,0 0 1,0 0 0,0 0 0,0 0 0,0 0-1,-1-1 1,1 1 0,0 0 0,0 0-1,0 0 1,0 0 0,0 0 0,0 0-1,0-1 1,0 1 0,-1 0 0,1 0-1,0 0 1,0 0 0,0 0 0,0 0-1,0 0 1,-2 0 0,2 0 0,0 0 0,0 0-1,0 0 1,0 0 0,0 0 0,-1 0-1,1 0 1,0 0 0,0 0 0,0 0-1,0 0 1,0 0 0,0 0 0,0 0-1,0 0 1,0 0 0,0 0 0,-1 0 0,21-20 356,88-65 1277,76-45-1225,226-133 328,538-265 1,-836 473-1105,191-70 0,-286 118 367,0 2 0,1 1 0,-1 0 0,2 0 0,26 0 0,-40 4 0,-2 0 0,1 0 0,-1 0 0,1 0 0,-1 0 0,2 0 0,-2 0 0,0 0 0,0 1 0,1 0 0,-1 0 0,2 1 0,-2-2 0,0 3 0,0 0 0,0-2 0,-1-1 0,1 2 0,1 0 0,-2 0 0,5 6 0,-5-5 0,0 2 0,0-3 0,0 3 0,0 0 0,-1-1 0,0-1 0,0 2 0,-1-1 0,0-1 0,0 3 0,0-2 0,0 1 0,-1-1 0,0-1 0,0 2 0,-3 6 0,-5 12 0,-2-1 0,2 1 0,-4 0 0,-17 22 0,-117 138 51,-32 4-318,-364 292 0,-260 118-352,796-589 619,-60 41 0,38-26 0,-1-3 0,-39 24 0,66-43 0,7-4 0,13-12 0,537-338 445,-486 313-376,429-246 8,23 37 346,-478 230 75,3 3-1,0 2 1,63-15-1,-104 28-497,0 0 0,1 1 0,-1 0 0,0 0 0,0-1 0,-1 1 0,2 0 0,-1 1 0,0-1 0,0 0 0,0 0 0,1 0 0,-1 1 0,-1 1 0,1-1 0,0 0 0,1 2 0,5 0 0,-7 0 0,0 1 0,-1 0 0,1-2 0,0 1 0,-1 1 0,0-2 0,0 2 0,0 0 0,-1 0 0,1-1 0,-1 1 0,0 1 0,0-3 0,-1 3 0,1-2 0,-1 8 0,0 7 84,-1 0 0,0 0 0,-2 1 1,0-2-1,-12 33 0,-47 86 447,60-131-530,-51 94-1,-88 120 0,-94 76 0,177-229 0,48-50 0,10-16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0,2 0 0,-2 0 0,0 0 0,0 0 0,0 0 0,0 0 0,0 0 0,0 0 0,0 0 0,0 0 0,1 0 0,33-18 0,-23 11 0,993-541-1426,-898 494 1426,200-99 0,-270 137 0,55-18 0,-53 26 0,-37 8 0,0 0 0,0 0 0,0 0 0,0 0 0,-1 0 0,1 0 0,0 0 0,0 0 0,0 0 0,1 1 0,-1-1 0,0 0 0,0 0 0,0 0 0,0 1 0,0-1 0,1 2 0,-1-2 0,-1 1 0,1 0 0,-1 0 0,1-1 0,-1 0 0,0 1 0,0 0 0,1-1 0,-1 1 0,0-1 0,0 1 0,0-1 0,0 1 0,0-1 0,0 1 0,0 0 0,0 2 0,0-3 0,0 1 0,0-1 0,-1 2 0,-15 26 0,-15 12 0,-3-2 0,-1-2 0,-1 0 0,-47 30 0,-130 98-370,-68 37-1108,-55 36 816,-56 25-508,-1739 999-3716,1855-1111 4843,-35 30 1550,205-112 127,-183 104 2482,-753 343-3175,826-414-2171,-1425 705 890,876-392-684,715-382 1215,42-25 409,12-3-326,15-7 152,2-4 27,2-1 1,-2 0 0,-1-2-1,32-16 1,21-12 218,-7 11-672,136-41 0,82 3 0,-145 41 0,3 6 0,190-6 0,290 20 0,-418 5 0,-38 0 0,205 3 0,-348-3 0,1 1 0,26 4 0,-47-6 0,-1 1 0,1 0 0,1-1 0,-2 1 0,0 0 0,1 0 0,-1 1 0,4-1 0,-6 0 0,1-1 0,0 1 0,-1-1 0,1 2 0,-1-1 0,2-1 0,-2 0 0,0 0 0,1 2 0,-1-1 0,0-1 0,1 1 0,-1 0 0,0 0 0,0-1 0,0 0 0,1 1 0,-1-1 0,0 0 0,0 0 0,0 3 0,-1-1 0,-1 1 0,0-1 0,1 1 0,-1 1 0,0-3 0,1 1 0,-1 1 0,0-2 0,0 2 0,-1-2 0,1 2 0,1-2 0,-7 4 0,-18 12 0,-2 1 0,-50 22 0,-72 22 0,90-38 0,-158 65 0,195-78 0,23-11 0,0 0 0,0 0 0,0 0 0,0 0 0,0 0 0,0 0 0,0 0 0,0 0 0,0 0 0,1 0 0,-1 0 0,0 0 0,0 0 0,0 0 0,0 0 0,0 0 0,0 0 0,0 2 0,0-2 0,0 0 0,0 0 0,0 0 0,0 0 0,0 0 0,1 0 0,-1 0 0,0 0 0,0 0 0,0 0 0,0 0 0,0 0 0,0 0 0,0 0 0,0 0 0,0 0 0,0 0 0,0 0 0,0 0 0,0 0 0,0 0 0,0 0 0,50-12 0,234-77-203,302-83-745,-202 86 268,5 15 0,419-32-1,-805 103 681,80-10 0,162 6 0,-238 4 2,2 1-1,-1-1 1,0 2-1,0-2 1,-1 1-1,1 0 1,1 4 0,-3-3-1,12 4 1,-17-5 12,1 0-1,-1 0 1,0 0 0,0 0 0,0 1 0,0-2 0,0 2 0,1-1 0,-1-1 0,0 1-1,0 0 1,-1 0 0,0 2 0,1-3 0,-1 1 0,1 0 0,-1 1 0,0-1 0,1 3-1,-1-1 41,-1-1-1,1 1 1,-1-1-1,1 1 1,-1-2-1,1 3 1,-1-1-1,-1 0 1,0-1-1,1-1 1,-1 2-1,0-1 1,-2 4-1,-13 11 121,0 0-1,0-3 1,-2 2-1,0-2 1,-31 17-1,-115 57 856,119-66-949,-97 51-80,140-69 0,18-9 0,204-69 0,-8 7 0,450-89-1571,16 43-587,-118 40 1668,-5 35 588,-545 38-99,94 1-62,-94-1 99,-1 2-1,0-1 1,2 0 0,-3 1 0,2-1 0,-1 3 0,0-1-1,12 5 1,-16-5 52,0 1 0,-1-3 0,1 2-1,-1-1 1,-1 2 0,1-3-1,0 5 1,0-3 0,-1 0 0,0 1-1,0-2 1,0 2 0,0 1 0,-1-2-1,0 1 1,1 0 0,-2 0 0,1-1-1,1 2 1,-2-2 0,0 1 0,0 1-1,-3 4 1,1 8 351,-1 3 0,-2-4 1,-10 31-1,14-46-439,-39 102 0,38-99 0,-3 22 0,5-25 0,0-1 0,0 1 0,1-1 0,-1 0 0,0 0 0,0 0 0,1 1 0,-1-1 0,0 0 0,1 0 0,-1 1 0,0 0 0,1-1 0,-1 0 0,1 2 0,-1-2 0,1 2 0,-1-2 0,1 0 0,-1 0 0,1 0 0,-1 0 0,1 1 0,-1-1 0,1 0 0,0 0 0,-1 0 0,1 0 0,1 1 0,-2-1 0,1 0 0,-1 0 0,1 0 0,0 0 0,-1 0 0,1-1 0,-1 1 0,0 0 0,1 0 0,-1 0 0,1 0 0,0-1 0,-1 1 0,1 0 0,0 0 0,18-7 0,0-1 0,-1 0 0,0 1 0,-2-3 0,30-18 0,-22 14 0,371-257-713,-15-22-41,-365 281 753,968-800-182,-732 602 116,-166 135 17,-81 72 50,-2 0 0,1 1 0,0-2 0,-1 2 0,1-2 0,-1-1 0,4-1 0,-6 6 0,0 0 0,0 0 0,-1 0 0,1-1 0,0 1 0,0 0 0,0 0 0,0 0 0,0 0 0,0 0 0,0 0 0,-1 0 0,1 0 0,0 0 0,0 0 0,0 0 0,0 0 0,-2 0 0,2 0 0,0 0 0,0 0 0,0 0 0,0 0 0,-1 0 0,1 0 0,0 0 0,0 0 0,0 0 0,0 0 0,-1 0 0,1 0 0,0 0 0,0 0 0,0 0 0,0 0 0,-1 0 0,1 0 0,0 0 0,0 0 0,0 0 0,0 0 0,-1 0 0,1 0 0,0 0 0,0 0 0,-22 8 0,-130 76 355,-33 15 476,152-84-699,0 0 0,-2-1 0,-58 13 0,84-23-118,2-3-1,-3 1 1,1-1-1,-15 0 1,22-1-15,0 0 1,0 0-1,0 0 1,0 0 0,1 0-1,-1 0 1,0 0-1,1-1 1,-1 1-1,1-1 1,0 0 0,0 0-1,-1 1 1,1-1-1,-1 1 1,0-1-1,1-1 1,0 1-1,0 0 1,0-1 0,-1 2-1,1-1 1,0-1-1,1 1 1,-1 0-1,0 0 1,0 0 0,1-1-1,-1 1 1,0-3-1,0-1 1,1 0 0,-1 0 0,1 0 0,1 0 0,-1 0 0,1-1 0,0 1 0,1 2 0,-1-3 0,1 1 0,3-5 0,34-56 0,47-52 0,115-115 0,-13 14 0,-178 207 0,-2 1 0,11-19 0,-19 29 0,1-1 0,-1 2 0,1-3 0,-1 3 0,0-1 0,1-2 0,-1 2 0,0 0 0,0 0 0,0-1 0,0 2 0,-1-2 0,1 0 0,0 2 0,0-1 0,0 1 0,-1-1 0,1 1 0,0-1 0,-1 1 0,1-2 0,0 2 0,-1 0 0,1 0 0,0 0 0,-1 0 0,1-1 0,-1 1 0,1 0 0,-1 0 0,1 0 0,-1 0 0,1 0 0,-1 0 0,1 0 0,-2 0 0,1 0 0,-3 0 0,-1 0 0,2 0 0,-1 0 0,-2 0 0,2 1 0,0-1 0,-5 4 0,-66 19 0,-106 48 0,55-21 0,102-42 0,-28 12 0,0-1 0,-76 16 0,121-35 0,1 1 0,1 0 0,-2-1 0,0 2 0,1-2 0,0 0 0,0 0 0,-1-2 0,-10 0 0,14 2 0,0-1 0,1 0 0,0 0 0,0 0 0,-2 0 0,2 1 0,0-3 0,0 1 0,-1 2 0,1-3 0,0 1 0,1 0 0,-1 1 0,0-3 0,0 4 0,0-2 0,1-1 0,0 2 0,0-3 0,0 2 0,1 1 0,-1-2 0,0-3 0,-2-4 0,2 1 0,0-2 0,0 2 0,1-1 0,1-1 0,0 1 0,0-1 0,1 3 0,3-12 0,8-17 0,21-37 0,-24 50 0,173-300 0,-78 153 0,-92 148 0,19-46 0,-32 65 0,1-1 0,0 1 0,0 0 0,0 0 0,-1-8 0,0 11 0,0 0 0,0-1 0,0 1 0,-1 0 0,1 1 0,0-1 0,-1-1 0,1 0 0,-1 1 0,1 0 0,-1 1 0,1-1 0,0-1 0,-1 1 0,0 0 0,0 1 0,-1-1 0,-1 0 0,-2 0 0,2 0 0,0 0 0,-1 1 0,1-1 0,-1 1 0,2 0 0,-2 0 0,0 0 0,1 0 0,-1 0 0,1 0 0,-2 0 0,2 1 0,0 0 0,-1 0 0,-4 2 0,-132 45 0,-307 117-964,-495 118-1,893-271 965,-565 122 0,599-130 0,0-1 0,0-2 0,0 0 0,-1-1 0,1 0 0,-23-1 0,33 0 0,1 0 0,0-1 0,1 1 0,-1-2 0,-1 1 0,2 1 0,-1 0 0,1-1 0,-1 0 0,1-1 0,-1 1 0,2 0 0,-1 1 0,0-4 0,1 2 0,-1 1 0,1-1 0,0 0 0,-1-1 0,1 2 0,0-1 0,1-1 0,-1 1 0,1 0 0,0-2 0,-1-3 0,0-6 0,1 1 0,-1 0 0,2 1 0,0-2 0,2-20 0,4-2 0,15-35 0,18-41 77,115-218 0,107-97 78,424-560-2493,-214 317 1013,-405 573 1325,-62 92 55,-1 3-1,0-3 1,-1-1-1,2 3 0,-2-2 1,2-6-1,-4 11-44,0 0 0,0-1 1,-1 1-1,1 0 0,0 0 0,0 0 0,-1 0 0,1 0 0,0 0 0,0 0 0,-1 0 0,1 0 1,0 0-1,-1 0 0,1 0 0,0 0 0,0 0 0,-1 0 0,1 0 0,0 0 0,-1 0 0,1 0 1,0 0-1,0 0 0,-1 1 0,1-1 0,0 0 0,0 0 0,-1 0 0,1 0 0,0 1 1,0-1-1,0 0 0,-2 2 0,-24 13 344,-689 413 573,371-248-738,-384 142 1,678-303 283,-55 15 0,97-33-431,-1 1 1,-1 0-1,1-1 0,0 0 0,1 0 1,-19 0-1,25-2-44,-1 1 1,2 0-1,-1-1 0,0 1 1,0-1-1,1 1 1,-1 0-1,0-1 0,1 0 1,-1 0-1,0 0 1,1 0-1,0 1 0,-1-1 1,1 1-1,0-2 1,-1 1-1,1-2 0,0 2 1,0 0-1,0 0 1,0-1-1,0 1 0,1 1 1,-1-3-1,0 2 1,1-1-1,-1 1 0,1-1 1,0-1-1,-1 3 1,1-1-1,0-1 0,0 0 1,0 1-1,1-3 1,0-5 1,0 0 0,1 0 0,0 0 0,1 1 0,0-2 0,1 2 0,0 0 0,7-11 0,57-74 0,-56 77 0,609-714 175,-292 354-109,-94 102-66,-168 190 0,-65 83 0,0-1 0,-1-1 0,1 1 0,-1-2 0,1 3 0,-1-2 0,0 1 0,0 0 0,0-1 0,-1 2 0,1-3 0,-1 2 0,1-6 0,-2 7 0,1 1 0,0 0 0,-1-1 0,1 1 0,0 0 0,0 0 0,-1-1 0,1 1 0,-1 0 0,1 0 0,0 0 0,-1 0 0,1 0 0,-1 0 0,1 0 0,0 0 0,-1 0 0,1-1 0,-1 1 0,1 0 0,-1 0 0,1 0 0,-1 0 0,1 0 0,0 0 0,-1 0 0,1 1 0,-1-1 0,0 0 0,-29 10 0,-126 69 0,41-19 0,-124 60-96,-76 29-285,-70 23-286,-75 16-1620,-1595 469-1566,1698-568 3790,115-41 262,229-44-104,-1-3 0,3 1 1,-2-1-1,1 0 0,-1-1 1,-1-1-1,3 0 0,-21-4 1,30 4-75,0 1-1,0-1 1,0 1 0,0-1 0,0 1 0,1-2-1,-1 1 1,-1 0 0,2 0 0,-1 0 0,1-1-1,-1 0 1,2 1 0,-1 1 0,0-2 0,0 0-1,0 0 1,0-1 0,0 1 0,0 1 0,0 0-1,1-1 1,-1 1 0,1-1 0,0 0 0,-1 0-1,1 1 1,0 0 0,0-2 0,0 1 0,1 1-1,-1-2 1,1 0 0,2-9 261,2 0-1,-2 0 1,4 0 0,-1 1-1,0-1 1,15-18-1,57-66 189,134-127-1,454-382 1954,41 27-2722,-661 542 368,-6 3-73,2-1 2,55-36 1,-85 64 1,-21 16 0,-39 31 0,-3-5 0,-92 55 0,123-78 0,-267 152-249,-129 50-751,-131 36-29,-120 24-2088,-81 5 1655,-2954 790-4949,3257-973 6660,348-79 428,-103 10 0,184-27-573,0 0-1,2-1 1,-2 0 0,0 0-1,0-1 1,2 0 0,-2-3-1,-24-3 1,37 7-27,1-3-1,-1 2 1,1 0 0,-2 0 0,2 0-1,0-1 1,-1-1 0,1 3-1,0-1 1,0-2 0,0 1 0,0 0-1,2 0 1,-3 1 0,1-1-1,1 0 1,0-1 0,0 1 0,0 0-1,0-1 1,0 0 0,0 2-1,0-2 1,1 0 0,0 1 0,-1-1-1,1 2 1,0-1 0,1-1-1,-1-4 1,4-4-3,0-2 1,1 3-1,-1-3 0,2 1 1,0 1-1,2-1 0,16-19 1,120-127-75,421-337 1385,44 23 419,-464 363-1701,1020-689 3573,-1107 763-2930,-54 34-747,-9 5-19,-33 19 30,-118 67-10,-97 45-386,-90 26-1157,-64 6 663,-818 229 0,-479-19 905,1390-322-93,269-46 25,-28 4-56,-3-2 0,-84 1 0,153-10 96,0-2-1,-1 0 0,2-2 0,-2 1 0,2 0 1,-9-1-1,14 2 13,0 0 0,0 0 0,0-1 0,0 1 0,0-1 0,0 0 0,1 1 0,-1-1 0,0 1 0,0-1 0,0 1 0,1-1 0,-1 0 0,0 0 0,1 1 0,-1-2 0,1 1 0,-1 0 0,1 1 0,-1-1 0,1 0 0,0 0 0,-1 0 1,1 0-1,0 0 0,0 0 0,0 0 0,0 0 0,0 0 0,0 0 0,0 1 0,0-1 0,0 0 0,1 0 0,-1-1 0,0 1 0,1 0 0,-1 1 0,1 0 0,0-3 0,3-5 200,1-1-1,1 2 0,-1-1 1,1 0-1,1 2 1,8-9-1,56-45 565,-66 55-711,414-278 2679,-329 226-2794,1100-625-897,-1097 628 950,-88 48 0,-8 4 0,-27 10 0,-132 40 0,-123 39-393,-95 15-1176,-1409 270-1601,1479-319 3983,271-47-709,-39 5-71,2 0 0,-92-2 0,158-8-50,0-2-1,1 1 1,-2-1-1,-13-1 1,23 2 32,-1-1 0,0 1 0,1-1 0,-1 1 0,0-1 0,1 0 0,-1 0 1,1 0-1,0 0 0,-2 0 0,2 0 0,0 1 0,0-1 0,0 1 0,0-3 0,0 2 0,0 0 1,0-1-1,0 1 0,0-1 0,1 1 0,-1 0 0,0 1 0,1-1 0,-1-1 0,1-1 0,0 3 1,-1-5-1,1 0 145,1 0 1,0 2-1,0-4 1,0 2-1,1 0 1,0 0-1,0 1 1,-1 0-1,2-1 1,1-2-1,3 0 1,44-52 2179,-44 51-1757,38-35-1329,-3 7-6080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516 105 24575,'26'-2'0,"0"-1"0,0-2 0,-1 0 0,0-1 0,0-2 0,26-11 0,-25 9 0,-1 1 0,1 1 0,1 2 0,46-6 0,-69 11 0,0 1 0,1 0 0,-1 0 0,0 0 0,0 1 0,1-1 0,-1 1 0,0 0 0,0 1 0,0-1 0,0 1 0,0-1 0,0 1 0,0 0 0,0 1 0,-1-1 0,1 1 0,-1-1 0,0 1 0,4 4 0,-5-4 0,0 1 0,0-1 0,0 0 0,-1 1 0,0-1 0,1 1 0,-1-1 0,-1 1 0,1 0 0,0-1 0,-1 1 0,0 0 0,0-1 0,0 1 0,0 0 0,0 0 0,-1-1 0,0 1 0,0 0 0,0-1 0,0 1 0,0-1 0,-3 6 0,-4 4 0,-1 0 0,0 0 0,0 0 0,-1-1 0,0-1 0,-2 0 0,1 0 0,-18 12 0,14-11 0,0 1 0,1 0 0,0 1 0,-15 21 0,25-26 0,7-7 0,18-9 0,26-22 0,-27 14 0,-19 14 0,-4 3 0,-33 27 0,-59 47 0,-68 58 0,153-124 0,7-7 0,-1 1 0,1-1 0,-1 1 0,0-1 0,0 0 0,0-1 0,0 1 0,0-1 0,-1 1 0,1-1 0,-8 2 0,12-4 0,-1 0 0,1-1 0,0 1 0,-1 0 0,1 0 0,0-1 0,0 1 0,0 0 0,-1-1 0,1 1 0,0 0 0,0 0 0,0-1 0,0 1 0,0-1 0,-1 1 0,1 0 0,0-1 0,0 1 0,0 0 0,0-1 0,0 1 0,0 0 0,0-1 0,0 1 0,0 0 0,1-1 0,-1 1 0,0 0 0,0-1 0,0 1 0,0 0 0,0-1 0,1 1 0,-1 0 0,0-1 0,0 1 0,0 0 0,1-1 0,-1 1 0,1 0 0,10-22 0,2 0 0,21-28 0,3-3 0,-13 14 0,-5 7 0,1 1 0,2 1 0,33-36 0,-86 92 0,-1-1 0,-1-2 0,-46 25 0,39-31 0,40-17 0,-1 0 0,0 0 0,0 1 0,1-1 0,-1 0 0,0 0 0,0 0 0,0 0 0,0 0 0,1 0 0,-1 0 0,0 0 0,0-1 0,0 1 0,1 0 0,-1 0 0,0-1 0,0 0 0,0 1 0,1-1 0,0 1 0,-1-1 0,1 0 0,0 1 0,0-1 0,0 0 0,-1 1 0,1-1 0,0 0 0,0 1 0,0-1 0,0 0 0,0 0 0,0 1 0,1-1 0,-1 0 0,0 1 0,0-1 0,0 0 0,1 1 0,-1-1 0,0 1 0,1-1 0,0-1 0,11-19 0,1 1 0,1 0 0,1 1 0,1 1 0,0 0 0,34-27 0,-46 40 0,1 0 0,0 1 0,1 0 0,-1 0 0,1 0 0,0 1 0,-1-1 0,1 1 0,1 1 0,-1-1 0,13-2 0,-18 5 0,0 0 0,0 0 0,0 0 0,0 0 0,0 0 0,0 0 0,0 0 0,0 0 0,-1 0 0,1 1 0,0-1 0,0 0 0,0 1 0,0-1 0,0 0 0,-1 1 0,1-1 0,0 1 0,0 0 0,-1-1 0,1 1 0,-1-1 0,1 1 0,0 0 0,0 1 0,0-1 0,-1 1 0,1 0 0,-1 0 0,1 0 0,-1 0 0,1-1 0,-1 1 0,0 0 0,0 0 0,0 0 0,-1 3 0,0 5 0,-2-1 0,1 0 0,-8 18 0,-10 18 0,-3 0 0,-31 45 0,-66 80 0,96-138 0,-36 38 0,46-60 0,26-28 0,262-315 0,-267 325 0,-2 1 0,0 1 0,1 0 0,0 0 0,0 0 0,0 1 0,1 0 0,0 0 0,0 1 0,0-1 0,11-3 0,-16 7 0,-1 1 0,0 0 0,1 0 0,-1 0 0,0 1 0,1-1 0,-1 0 0,0 0 0,1 1 0,-1-1 0,0 1 0,0-1 0,1 1 0,-1-1 0,0 1 0,0 0 0,0 0 0,0 0 0,0-1 0,0 1 0,0 0 0,0 0 0,0 0 0,0 0 0,-1 1 0,1-1 0,0 0 0,-1 0 0,1 0 0,-1 1 0,1-1 0,-1 0 0,1 1 0,-1-1 0,0 0 0,0 3 0,2 6 0,0-1 0,-1 1 0,-1 17 0,-3 3 0,-2 0 0,0 0 0,-3 0 0,0-1 0,-2 0 0,-16 35 0,-25 78 0,44-112 0,-9 33 0,14-58 0,1-1 0,-1 1 0,0-1 0,0 1 0,-1-1 0,0 0 0,1 0 0,-1 0 0,-5 5 0,7-8 0,1-1 0,-1 1 0,0-1 0,1 0 0,-1 1 0,1-1 0,-1 0 0,0 1 0,1-1 0,-1 0 0,0 0 0,1 0 0,-1 0 0,0 0 0,1 0 0,-1 0 0,0 0 0,1 0 0,-1 0 0,0 0 0,1 0 0,-1 0 0,0 0 0,1-1 0,-1 1 0,0 0 0,1 0 0,-1-1 0,1 1 0,-1 0 0,1-1 0,-1 1 0,0-1 0,1 1 0,0-1 0,-1 1 0,1-1 0,-1 1 0,1-1 0,0 1 0,-1-1 0,1 0 0,0 1 0,-1-1 0,1 0 0,0 1 0,0-1 0,0 0 0,-1-1 0,-8-35 0,2-24 0,3-95 0,4 149 0,-1-24 0,-2 23 0,-1 12 0,-4 14 0,-28 107 0,-4 14 0,32-115 0,-1-1 0,-2 0 0,-18 32 0,28-54 0,0 0 0,1 0 0,-1 0 0,0 1 0,0-1 0,0 0 0,0 0 0,0 0 0,0 0 0,0 0 0,0-1 0,0 1 0,-3 1 0,4-2 0,-1 0 0,1-1 0,-1 1 0,1 0 0,-1 0 0,1-1 0,0 1 0,-1-1 0,1 1 0,0 0 0,-1-1 0,1 1 0,0-1 0,-1 1 0,1-1 0,0 1 0,0-1 0,-1 1 0,1-1 0,0 1 0,0-1 0,0 1 0,0-1 0,0 1 0,0-1 0,0 1 0,0-1 0,0 1 0,0-1 0,0 1 0,0-1 0,0 0 0,0 1 0,1-1 0,2-37 0,2 1 0,2-1 0,1 1 0,2 1 0,17-44 0,-24 71 0,16-36 0,-18 44 0,0-1 0,-1 0 0,1 1 0,1-1 0,-1 1 0,0-1 0,0 1 0,0 0 0,1-1 0,-1 1 0,1 0 0,-1 0 0,1 0 0,-1 0 0,1 0 0,0 0 0,0 0 0,-1 1 0,5-2 0,-5 2 0,0 0 0,1 1 0,-1-1 0,0 0 0,1 1 0,-1-1 0,0 1 0,1-1 0,-1 1 0,0-1 0,0 1 0,0 0 0,0 0 0,0 0 0,0 0 0,0-1 0,0 1 0,0 1 0,0-1 0,0 0 0,0 0 0,-1 0 0,1 0 0,0 1 0,-1-1 0,1 0 0,0 2 0,12 42 0,-2 34 0,-2 0 0,-5 143 0,-3-72 0,-1-146 0,0 8 0,0-1 0,1 0 0,0 0 0,0 0 0,1 1 0,1-1 0,0-1 0,6 17 0,-9-27 0,0 1 0,0-1 0,1 1 0,-1-1 0,0 1 0,0-1 0,1 1 0,-1-1 0,0 0 0,1 1 0,-1-1 0,1 1 0,-1-1 0,0 0 0,1 1 0,-1-1 0,1 0 0,-1 0 0,1 1 0,-1-1 0,1 0 0,-1 0 0,1 0 0,-1 1 0,1-1 0,0 0 0,-1 0 0,1 0 0,-1 0 0,1 0 0,-1 0 0,1 0 0,-1 0 0,1 0 0,-1-1 0,1 1 0,0 0 0,-1 0 0,1 0 0,-1-1 0,1 1 0,-1 0 0,0 0 0,2-1 0,15-22 0,-16 22 0,95-183 0,-72 132 0,2 1 0,3 1 0,63-85 0,-87 129 0,0 0 0,1 0 0,0 0 0,0 1 0,0 0 0,8-4 0,-13 8 0,1 0 0,0 0 0,-1 0 0,1 1 0,0-1 0,0 0 0,-1 1 0,1 0 0,0-1 0,0 1 0,0 0 0,0 0 0,0 0 0,0 0 0,0 0 0,-1 0 0,1 1 0,0-1 0,0 0 0,0 1 0,0 0 0,-1-1 0,1 1 0,0 0 0,-1 0 0,1 0 0,0 0 0,-1 0 0,1 1 0,1 1 0,0 1 0,1 0 0,-1 0 0,0 1 0,0-1 0,-1 1 0,0 0 0,1 0 0,-2 0 0,3 8 0,8 52 0,1 86 0,-11 219 0,-4-254 0,-1 68 0,2-158 0,0-47 0,38-613 0,-35 617 0,0 1 0,1-1 0,1 1 0,1 0 0,0 0 0,1 1 0,10-19 0,-13 28 0,1 0 0,-1 0 0,1 1 0,1-1 0,-1 1 0,1 0 0,0 0 0,0 0 0,1 1 0,-1 0 0,1 0 0,0 0 0,0 1 0,0 0 0,0 0 0,1 0 0,-1 1 0,1 0 0,9-2 0,-12 4 0,0-1 0,0 1 0,0 0 0,-1 0 0,1 1 0,0-1 0,0 1 0,-1 0 0,1 0 0,0 0 0,-1 0 0,1 1 0,-1-1 0,0 1 0,1 0 0,-1 0 0,0 0 0,0 1 0,0-1 0,0 1 0,-1-1 0,1 1 0,-1 0 0,1 0 0,-1 0 0,0 1 0,0-1 0,2 7 0,2 4 0,0 0 0,-1 1 0,-1 0 0,0 0 0,2 27 0,2 91 0,-8-133 0,0 1 0,0 0 0,0-1 0,0 1 0,0 0 0,0-1 0,0 1 0,0 0 0,0-1 0,0 1 0,1 0 0,-1-1 0,0 1 0,0-1 0,1 1 0,-1 0 0,0-1 0,1 1 0,-1-1 0,1 1 0,-1-1 0,1 1 0,-1-1 0,1 0 0,0 1 0,-1-1 0,1 0 0,0 0 0,-1-1 0,1 1 0,0 0 0,-1-1 0,1 1 0,0 0 0,-1-1 0,1 1 0,-1-1 0,1 1 0,-1-1 0,1 1 0,-1-1 0,1 0 0,-1 1 0,1-2 0,24-45 0,-18 33 0,86-151 0,-88 155 0,12-20 0,-17 29 0,1 0 0,-1 0 0,1 0 0,0 0 0,-1 0 0,1 0 0,0 1 0,0-1 0,0 0 0,0 0 0,0 1 0,-1-1 0,1 0 0,0 1 0,1-1 0,-1 1 0,0-1 0,0 1 0,0 0 0,1-1 0,-1 1 0,0 1 0,-1-1 0,1 0 0,-1 1 0,1-1 0,-1 0 0,1 1 0,-1-1 0,1 1 0,-1-1 0,1 1 0,-1-1 0,1 1 0,-1-1 0,0 1 0,1-1 0,-1 1 0,0-1 0,1 1 0,-1 0 0,0-1 0,0 1 0,0 0 0,0-1 0,0 1 0,0 0 0,0-1 0,0 1 0,0-1 0,0 2 0,-2 23 0,1-21 0,0-1 0,0 1 0,0-1 0,-1 1 0,1-1 0,-1 0 0,1 0 0,-1 0 0,0 0 0,-1 0 0,1 0 0,-4 2 0,5-4 0,0 0 0,0 0 0,0-1 0,-1 1 0,1-1 0,0 1 0,-1-1 0,1 0 0,-1 1 0,1-1 0,0 0 0,-1 0 0,1 0 0,-1 0 0,1 0 0,0 0 0,-1 0 0,1-1 0,0 1 0,-1 0 0,1-1 0,0 1 0,-1-1 0,1 0 0,0 1 0,0-1 0,-1 0 0,1 0 0,0 0 0,0 1 0,0-1 0,0 0 0,0-1 0,0 1 0,0 0 0,-1-2 0,-10-14 0,1-1 0,0-1 0,1 0 0,1 0 0,-13-40 0,19 51 0,-76-222 0,-12-33 0,61 187 0,-53-96 0,81 168 0,-34-54 0,32 52 0,1 1 0,-1 0 0,-1 1 0,1-1 0,0 1 0,-1 0 0,0 0 0,-6-3 0,10 6 0,-1 0 0,1 1 0,-1-1 0,0 1 0,1-1 0,-1 1 0,0-1 0,1 1 0,-1 0 0,0 0 0,0 0 0,1 0 0,-1 0 0,0 0 0,0 0 0,1 1 0,-1-1 0,0 1 0,1-1 0,-1 1 0,1-1 0,-3 2 0,-30 26 0,34-28 0,-111 122 0,23-22 0,-447 420 0,492-483 0,-96 88 0,114-99 0,0 0 0,-41 59 0,64-81 0,-1-1 0,1 1 0,0 0 0,0 0 0,0 0 0,1 1 0,-1-1 0,1 0 0,-1 9 0,2-11 0,0-1 0,0 1 0,0-1 0,1 1 0,-1-1 0,0 0 0,1 1 0,0-1 0,-1 1 0,1-1 0,0 0 0,-1 0 0,1 1 0,0-1 0,0 0 0,0 0 0,0 0 0,0 0 0,0 0 0,0 0 0,1 0 0,-1 0 0,0-1 0,0 1 0,1 0 0,-1-1 0,1 1 0,-1-1 0,0 1 0,4-1 0,9 4 0,0-2 0,0 0 0,1-1 0,-1 0 0,0-1 0,1-1 0,-1 0 0,0-1 0,1-1 0,-1 0 0,0-1 0,20-8 0,11-7 0,-1-2 0,56-35 0,-74 38 0,0 0 0,-1-1 0,-1-1 0,22-26 0,-43 43 0,0 0 0,0 0 0,0 0 0,0 0 0,1 1 0,-1-1 0,1 1 0,0 0 0,4-2 0,-8 4 0,1 0 0,0 0 0,-1 0 0,1 0 0,0-1 0,-1 1 0,1 0 0,0 1 0,0-1 0,-1 0 0,1 0 0,0 0 0,-1 0 0,1 0 0,0 1 0,-1-1 0,1 0 0,0 1 0,-1-1 0,1 0 0,-1 1 0,2 0 0,-1 0 0,0 1 0,0-1 0,0 1 0,0 0 0,0 0 0,0-1 0,0 1 0,-1 0 0,1 0 0,-1 0 0,1-1 0,-1 4 0,6 47 0,-3 0 0,-5 100 0,-2-58 0,4-86 0,0 0 0,-1 0 0,1 0 0,-2 0 0,1 0 0,-2 0 0,1 0 0,-6 12 0,5-15 0,1-1 0,-2 0 0,1 1 0,0-1 0,-1 0 0,0-1 0,0 1 0,0-1 0,0 1 0,0-1 0,-1 0 0,1-1 0,-1 1 0,-7 2 0,-7 1-146,-1-1 0,0-1-1,0 0 1,0-1 0,0-2 0,-35 0-1,47-1-194,-36 0-6485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1458 24575,'1'-20'0,"1"0"0,1-1 0,1 1 0,1 0 0,9-24 0,42-91 0,-52 127 0,62-115 0,-59 112 0,0 1 0,0-1 0,1 2 0,1-1 0,0 1 0,0 1 0,0-1 0,21-12 0,-26 19 0,0 0 0,0 0 0,0 1 0,0 0 0,0-1 0,1 1 0,-1 0 0,0 1 0,1-1 0,-1 1 0,1 0 0,-1 0 0,1 1 0,4 0 0,-1 1 0,0 0 0,0 1 0,0 0 0,-1 0 0,1 0 0,-1 1 0,8 5 0,6 7 0,-1 0 0,0 2 0,30 34 0,60 80 0,-95-111 0,0 0 0,-2 0 0,-1 1 0,17 41 0,-29-62 0,1 1 0,0 0 0,-1-1 0,1 1 0,-1 0 0,0 0 0,1-1 0,-1 1 0,0 0 0,0 0 0,0 0 0,0-1 0,0 1 0,-1 2 0,0-3 0,1-1 0,0 1 0,-1-1 0,1 0 0,0 1 0,-1-1 0,1 0 0,-1 1 0,1-1 0,0 0 0,-1 0 0,1 1 0,-1-1 0,1 0 0,-1 0 0,1 0 0,-1 0 0,1 1 0,-1-1 0,1 0 0,-1 0 0,1 0 0,-1 0 0,1 0 0,-1 0 0,1-1 0,-1 1 0,1 0 0,-1 0 0,0 0 0,-5-3 0,0 1 0,0-1 0,1 0 0,-1 0 0,1-1 0,-9-7 0,-16-16 0,1-1 0,1-2 0,2-1 0,-43-64 0,33 36 0,3-2 0,-28-70 0,52 111 0,1 1 0,1-1 0,1 0 0,1-1 0,1 0 0,1 1 0,0-1 0,1-26 0,2 43 0,1 1 0,-1 0 0,1-1 0,0 1 0,-1 0 0,2-1 0,-1 1 0,0 0 0,1 0 0,-1 0 0,1 0 0,0 0 0,0 1 0,0-1 0,0 1 0,1-1 0,-1 1 0,1-1 0,-1 1 0,1 0 0,0 0 0,0 1 0,0-1 0,0 1 0,0-1 0,0 1 0,0 0 0,1 0 0,5-1 0,9-1 0,0 1 0,-1 1 0,1 1 0,27 2 0,-23 0 0,1-2 0,-1 2 0,0 1 0,42 10 0,-53-9 0,1 1 0,-1 0 0,0 0 0,0 1 0,-1 0 0,0 1 0,0 0 0,15 15 0,-12-10 0,-1 0 0,-1 1 0,0 0 0,-1 1 0,-1 0 0,0 0 0,0 1 0,-2 1 0,0-1 0,-1 1 0,0 0 0,-1 0 0,-1 1 0,-1 0 0,0 0 0,-1 0 0,-1 0 0,0 0 0,-3 18 0,2-31 0,0-1 0,-1 1 0,1-1 0,-1 1 0,0 0 0,0-1 0,0 1 0,0-1 0,-1 0 0,0 1 0,1-1 0,-1 0 0,0 0 0,-1 0 0,1 0 0,0-1 0,-1 1 0,0-1 0,1 1 0,-1-1 0,0 0 0,0 0 0,0 0 0,-1 0 0,1-1 0,0 1 0,-1-1 0,1 0 0,-1 0 0,1 0 0,-1 0 0,-4 0 0,0-1 0,0 0 0,0 0 0,0-1 0,0 0 0,0 0 0,0-1 0,1 0 0,-1 0 0,1-1 0,-1 0 0,1 0 0,0-1 0,0 0 0,-6-5 0,-3-3 0,1 0 0,0-2 0,1 1 0,1-2 0,0 0 0,1-1 0,0 0 0,-9-19 0,9 11 0,1 0 0,1-1 0,1 0 0,1-1 0,-5-32 0,2-19 0,4-1 0,4 1 0,7-85 0,-4 151 0,0 0 0,1 0 0,0 1 0,1-1 0,0 0 0,6-14 0,-7 22 0,1 0 0,0 0 0,-1 0 0,1 0 0,1 0 0,-1 0 0,0 1 0,1-1 0,-1 1 0,1-1 0,0 1 0,0 0 0,0 0 0,0 0 0,0 1 0,0-1 0,0 1 0,1 0 0,-1 0 0,0 0 0,1 0 0,-1 0 0,7 0 0,10-1 0,1 1 0,-1 0 0,1 2 0,0 0 0,-1 2 0,0 0 0,1 1 0,-1 1 0,-1 1 0,1 0 0,-1 2 0,31 16 0,-2 5 0,-2 2 0,-2 1 0,0 3 0,74 77 0,-86-79 0,-15-17 0,0 1 0,16 23 0,-28-32 0,0-1 0,-1 1 0,1 0 0,-2 1 0,1-1 0,-1 1 0,-1-1 0,1 1 0,0 12 0,0-5 0,-2 1 0,0-1 0,0 1 0,-2 0 0,0-1 0,-6 30 0,5-38 0,0-1 0,-1 0 0,0 0 0,0 0 0,0-1 0,-1 1 0,0-1 0,0 0 0,0 0 0,-1 0 0,0 0 0,0-1 0,-1 0 0,1 0 0,-1 0 0,0-1 0,-9 5 0,-6 2 0,-1-1 0,0-2 0,-46 12 0,-74 7 0,118-23 0,-155 14 0,126-15 0,0 2 0,0 3 0,-78 21 0,111-23 0,0 1 0,0 0 0,0-2 0,0-1 0,-22 2 0,37-5 0,-1-1 0,0 0 0,0 0 0,1-1 0,-1 0 0,0 0 0,1 0 0,-1-1 0,1 1 0,0-1 0,-1-1 0,1 1 0,0-1 0,0 0 0,1 0 0,-1 0 0,0-1 0,1 1 0,-6-7 0,3 0 0,-1 0 0,2-1 0,-1 0 0,2 0 0,-1 0 0,2-1 0,-1 1 0,2-1 0,-1 0 0,2 0 0,-2-16 0,-1-21 0,1-72 0,4 108 0,6-373 0,-6 372 0,1 1 0,0-1 0,1 0 0,3-14 0,-3 23 0,-1 0 0,1 0 0,0 0 0,0 0 0,1 0 0,0 1 0,-1 0 0,1-1 0,1 1 0,-1 0 0,1 0 0,-1 1 0,9-7 0,-4 4 0,-1 1 0,1 1 0,0-1 0,0 1 0,1 0 0,-1 1 0,1 0 0,0 1 0,-1-1 0,1 2 0,15-2 0,-17 3 0,-1 0 0,1 1 0,-1 0 0,1 0 0,-1 0 0,1 1 0,-1 0 0,0 0 0,0 1 0,0 0 0,0 0 0,-1 0 0,1 1 0,-1-1 0,0 1 0,9 9 0,3 6 0,0 1 0,-1 0 0,-1 1 0,-1 1 0,-2 1 0,0 0 0,-1 0 0,-1 1 0,-1 0 0,-1 1 0,-1 0 0,-2 0 0,0 0 0,1 42 0,-5-57 0,-1 0 0,0 0 0,-1 0 0,0 0 0,0 0 0,-1 0 0,-1 0 0,0-1 0,0 1 0,-1-1 0,0 0 0,0 1 0,-1-2 0,0 1 0,-1-1 0,0 0 0,0 0 0,-1 0 0,0-1 0,0 0 0,0 0 0,-1-1 0,0 0 0,-13 7 0,-8 3 0,0-2 0,-1-1 0,0-2 0,-1 0 0,0-2 0,-47 7 0,11-7 0,0-3 0,-72-3 0,128-3 0,1 0 0,-1-1 0,1 0 0,0-1 0,0 0 0,0-1 0,0 0 0,0-1 0,0 0 0,1 0 0,0-1 0,0 0 0,0 0 0,0-1 0,1-1 0,0 1 0,1-1 0,-9-9 0,2 2 0,1-1 0,0 0 0,2-1 0,-1 0 0,2-1 0,0 0 0,1-1 0,1 0 0,1 0 0,0-1 0,1 0 0,1 0 0,1 0 0,1-1 0,0 1 0,1-28 0,6-155 0,-4 196 0,2 0 0,-1 1 0,1-1 0,-1 0 0,2 1 0,-1-1 0,0 1 0,1 0 0,0 0 0,1 0 0,-1 0 0,1 1 0,-1-1 0,2 1 0,-1 0 0,0 0 0,1 0 0,0 0 0,-1 1 0,1 0 0,11-5 0,8-2 0,-1 1 0,1 1 0,47-8 0,-45 10 0,-5 2 0,34-9 0,0 2 0,74-4 0,199 14 0,-155 3 0,-163-3 0,0 1 0,-1 1 0,1 0 0,0 0 0,-1 1 0,1 0 0,-1 1 0,1 0 0,-1 0 0,0 1 0,0 0 0,-1 1 0,1 0 0,-1 0 0,0 1 0,0 0 0,-1 0 0,0 1 0,0 0 0,0 0 0,-1 1 0,0 0 0,0 0 0,4 9 0,11 20 0,-2 1 0,-1 0 0,21 69 0,-32-71 0,-1 0 0,-2 0 0,-2 0 0,-1 0 0,-5 45 0,2-2 0,3 21 0,-4 92 0,1-181 0,0 1 0,-1-1 0,0 0 0,0 0 0,-1 0 0,-1 0 0,0-1 0,0 1 0,-1-1 0,0 0 0,-1-1 0,0 0 0,-1 0 0,0 0 0,0-1 0,0 0 0,-1-1 0,-1 0 0,1 0 0,-1-1 0,0 0 0,-1-1 0,1 0 0,-1-1 0,-19 6 0,-11-3 0,-1-1 0,0-3 0,0-1 0,-62-5 0,24 0 0,69 3 0,0 0 0,0-1 0,0 0 0,-1-1 0,1 0 0,1 0 0,-1-2 0,-17-6 0,23 7 0,1 0 0,-1 0 0,1 0 0,0 0 0,0-1 0,1 0 0,-1 0 0,1 0 0,-1 0 0,1 0 0,1 0 0,-1-1 0,1 0 0,-1 1 0,1-1 0,1 0 0,-1 0 0,1 0 0,-1 0 0,0-10 0,-2-42 0,1-1 0,9-81 0,-2 39 0,-4 69 0,-1 22 0,1 0 0,0 0 0,0 0 0,1 0 0,0 0 0,0 0 0,1 0 0,0 0 0,1 1 0,0-1 0,0 1 0,8-13 0,8-7 0,2 0 0,1 2 0,1 1 0,1 0 0,1 2 0,2 1 0,54-36 0,-66 49 0,0-2 0,0 0 0,-1-1 0,0 0 0,-1-1 0,0-1 0,-1 0 0,18-29 0,-25 36 0,-1-1 0,1 0 0,-1 0 0,-1 0 0,0 0 0,0-1 0,-1 0 0,1 1 0,-2-1 0,0 0 0,0 0 0,0 0 0,-1 0 0,0 0 0,-1 0 0,0 0 0,0 1 0,-1-1 0,-1 0 0,-2-9 0,1 12 0,0-1 0,0 1 0,-1 0 0,1 0 0,-1 1 0,-1-1 0,1 1 0,-1 0 0,-11-7 0,-60-35 0,64 41 0,0 0 0,0 1 0,-1 1 0,0 1 0,0 0 0,0 0 0,0 1 0,-22 1 0,16 0 0,1 2 0,0 1 0,0 0 0,0 1 0,-33 11 0,46-12 0,-1 1 0,1-1 0,0 1 0,1 1 0,-1-1 0,0 1 0,1 0 0,0 1 0,0-1 0,0 1 0,1 0 0,-6 7 0,4-3 0,1 0 0,0 0 0,0 0 0,1 1 0,0 0 0,1 0 0,-3 11 0,1 14 0,1 0 0,1-1 0,3 59 0,1-84 0,-1 9 0,0 8 0,1 0 0,8 42 0,-7-59 0,1 1 0,0-1 0,0 0 0,1-1 0,0 1 0,1-1 0,0 0 0,0 0 0,0 0 0,13 13 0,64 56 0,-46-44 0,47 54 0,50 91 0,-127-172 0,0 0 0,0 0 0,1-1 0,-1 0 0,1 0 0,0 0 0,1-1 0,-1 0 0,1-1 0,-1 1 0,1-1 0,0-1 0,0 0 0,14 2 0,6 0 0,1-2 0,55-3 0,-58 0 0,-11 0 0,0 0 0,-1-1 0,1 0 0,0-1 0,-1-1 0,0 0 0,0-1 0,0 0 0,0-1 0,-1-1 0,0 0 0,-1-1 0,1 0 0,11-11 0,-11 9 0,-1-1 0,0-1 0,-1 1 0,12-18 0,-19 22 0,1 0 0,-1-1 0,0 1 0,-1-1 0,0 0 0,0 0 0,-1-1 0,0 1 0,2-16 0,-2 7 0,-1 0 0,0 0 0,-1 0 0,-1 0 0,-1 0 0,-1 0 0,0 1 0,-1-1 0,0 1 0,-2 0 0,0 0 0,0 0 0,-2 1 0,-17-28 0,-13-13 0,-2 1 0,-54-54 0,82 94 0,0 0 0,1 0 0,1-1 0,0-1 0,1 0 0,0 0 0,-7-25 0,15 39-91,0 0 0,0 0 0,0 0 0,0 0 0,1 0 0,-1 0 0,1 0 0,0 0 0,0 0 0,0 0 0,0 0 0,1 0 0,-1 0 0,3-6 0,6-7-6735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0:40.4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1053 24575,'1'-4'0,"0"-2"0,0 2 0,0-2 0,1 4 0,0-3 0,1-1 0,-1 3 0,0-1 0,0-1 0,7-6 0,0-1 0,87-141 0,25-38 0,-85 152 0,-23 31 0,-8 8 0,-13 24 0,-162 276 0,102-188 0,-277 425 0,327-512 0,-5 6 0,3 0 0,-17 36 0,35-66 0,1 0 0,1 0 0,-1 0 0,1 0 0,-1 1 0,1-1 0,-1-1 0,1 2 0,0-1 0,-1 0 0,1 0 0,0 0 0,0-1 0,0 2 0,0-1 0,0 0 0,0 0 0,1 0 0,-1 0 0,0 0 0,1 1 0,0 1 0,0-3 0,2 0 0,-1-1 0,-1 1 0,1 0 0,-1 0 0,0 0 0,0-2 0,0 2 0,1 0 0,-1-2 0,1 1 0,-1 0 0,0 0 0,0 1 0,0-1 0,2 0 0,-2 0 0,1-1 0,27-23 0,-1-4 0,-1 2 0,39-57 0,-25 32 0,21-27 0,14-17 0,96-95 0,-165 183 0,1 1 0,1 0 0,-1 1 0,13-9 0,-19 14 0,0 1 0,-1 0 0,1 0 0,-1-1 0,1 0 0,-1 0 0,1 1 0,0-1 0,-2 1 0,2 0 0,0-1 0,4 1 0,-6 0 0,1 0 0,-1 0 0,1 1 0,0-1 0,-1 0 0,1 0 0,-1 1 0,1-1 0,-1 0 0,1 0 0,-1 1 0,1-1 0,-1 1 0,0-1 0,1 0 0,-1 1 0,1-1 0,-1 0 0,0 0 0,1 0 0,-1 0 0,0 1 0,0-1 0,0 1 0,1 0 0,0 6 0,-1-4 0,1 1 0,-1 1 0,0 0 0,-1 0 0,1-1 0,-3 9 0,-16 52 0,-3-3 0,-35 69 0,57-131 0,-352 665-1767,221-429 1880,-189 339-769,307-551 656,32-43 0,-9 9 0,680-780 382,-472 525-384,152-174 116,-291 353 333,-75 83-432,-1 0 1,1 0-1,1 1 1,-1-2-1,0 1 1,1 0-1,-2 2 1,9-4-1,-12 5-15,1 0-1,-1-1 0,1 1 1,0 0-1,-1 0 1,1 0-1,0 0 1,-1 0-1,1 0 1,-1 0-1,1 0 1,0 0-1,-1 0 1,1 1-1,0-1 0,-1 0 1,2 0-1,-2 0 1,1 0-1,-1 0 1,1 0-1,-1 1 1,1-1-1,-1 1 1,2 0-1,-1 1 0,0-2 0,-1 1 0,1 2-1,0-1 1,0-1 0,-1 2 0,1-1 0,-1-1 0,1 0-1,-1 1 1,0 3 0,0 24 1,-2-2 0,-1 1 0,0-1 0,-20 55 0,16-56 0,-207 624 14,-39-2 9,74-198-16,161-395-7,19-44 0,-1-10 0,1-1 0,-1 0 0,0 0 0,0 0 0,1 0 0,-1 0 0,0 0 0,0 1 0,1-1 0,-1 0 0,0 0 0,0 0 0,2 0 0,-2 0 0,0 0 0,0 0 0,1 0 0,-1 0 0,0 0 0,0 0 0,1 0 0,-1 0 0,0-1 0,0 1 0,1 0 0,-1 0 0,0 0 0,0 0 0,0 0 0,1 0 0,-1-1 0,0 1 0,0 0 0,0 0 0,1-2 0,10-5 87,1-5 1,-1 3-1,0-2 0,-1 1 0,0-2 0,13-22 0,4-2 191,521-774-1252,-93-36 810,-400 746 164,-35 76 0,-20 24 0,0 0 0,0 0 0,0 0 0,0-2 0,1 2 0,-1 0 0,0 0 0,0 0 0,1 0 0,-1-1 0,0 1 0,0 0 0,1 0 0,-1 0 0,0 0 0,0 0 0,2 0 0,-2 0 0,0 0 0,0 0 0,1 0 0,-1 0 0,0 0 0,1 0 0,-1 0 0,0 0 0,0 0 0,1 0 0,-1 0 0,0 0 0,0 0 0,1 0 0,-1 0 0,0 1 0,0-1 0,1 0 0,-1 0 0,0 0 0,0 0 0,1 2 0,-1-2 0,0 0 0,0 0 0,0 0 0,1 1 0,0 2 0,0 1 0,-1 2 0,1-1 0,-1-1 0,0-1 0,0 3 0,0-1 0,-1 4 0,-20 127-45,-56 180-1,54-228-131,-630 1907-542,625-1927 719,25-51 2,3-17-2,0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 0 0,0 0 0,0 0 0,0 0 0,0 0 0,0 0 0,0 0 0,1-1 0,25-27 193,-21 21-109,251-359 1197,-208 296-1307,381-680-658,-341 571 684,161-307 0,-237 464 0,1-1 0,25-30 0,-37 52 0,0 0 0,0-1 0,-1 1 0,1 0 0,0 1 0,0 0 0,1-2 0,-1 2 0,0 0 0,0-1 0,0 0 0,0 1 0,1-1 0,-1 1 0,4-1 0,-5 1 0,1 0 0,-1 1 0,1-1 0,0 0 0,-1 0 0,1 0 0,-1 0 0,1 0 0,-1 1 0,0-1 0,0 0 0,0 1 0,1-1 0,-1 1 0,1-1 0,-1 0 0,0 0 0,1 2 0,-1-2 0,0 0 0,1 0 0,-1 0 0,0 0 0,0 1 0,0 0 0,0-1 0,0 1 0,1-1 0,-1 2 0,1 13 0,0 0 0,-1-1 0,-1 2 0,-5 23 0,-35 158 0,-30 87-432,-28 71-1297,-27 53 921,-661 1685-2709,673-1820 3189,-10 51 649,109-265 959,19-53-924,5-10 213,9-14 116,-2 2 0,1-4-1,-4 2 1,20-32 0,-29 44-608,143-235 2368,57-138-3333,-147 272 507,89-180 259,164-477 1,-110 1 121,-182 687 0,-69 312 0,41-205 0,-69 247-472,-31 86-1416,-201 522-303,-38-2 1403,56-141-693,194-489 1167,59-156 313,-17 57 348,53-138 346,4-17-681,0 0-1,0 0 1,0 0-1,0 0 1,0 0 0,2 0-1,-2 0 1,0 0-1,0 0 1,0 0-1,0 0 1,0 0-1,0 0 1,0 0-1,0 0 1,1 0 0,-1 0-1,0 0 1,0 0-1,0 0 1,0 0-1,0 0 1,0 0-1,1 0 1,-1 0 0,0 0-1,0 0 1,0 0-1,0 0 1,0 0-1,1 0 1,-1 0-1,0 0 1,0 0 0,0 0-1,0 0 1,0 0-1,1 0 1,-1 0-1,0 0 1,0 0-1,0 0 1,0 0 0,0 0-1,0 0 1,0 0-1,0 0 1,1 0-1,-1 0 1,0 0-1,0 0 1,0 0-1,0 0 1,0 0 0,0 0-1,0 0 1,0 0-1,0 0 1,0 0-1,12-14 404,-1 0 1,0 1-1,0-1 0,-3-1 0,1-2 0,9-21 0,-5 10 116,140-302 521,-69 144 239,121-297-1448,30-62-1476,715-1256-364,-839 1622 1589,-98 158 406,1 2 0,1-2 0,23-20 0,-36 39 18,0 1-1,-1 0 1,1-1-1,0 0 1,2 2-1,-2-2 1,0 1-1,0 1 1,1-3 0,-1 2-1,2 0 1,-3 0-10,0 1 1,0 0-1,-1 0 0,2 0 1,-1 0-1,0 0 1,0 0-1,-1 1 1,1-1-1,0 0 1,0 0-1,-1 0 0,1 1 1,0-1-1,0 1 1,-1-1-1,1 0 1,0 0-1,-1 0 0,1 3 1,-1-3-1,1 0 1,0 1-1,-1-1 1,1 1-1,-1-1 1,0 1-1,1-1 0,2 9 4,1-1-1,-2-1 0,0 3 1,-1-3-1,0 1 0,0 2 1,-1-3-1,0 2 0,-2 11 1,-29 182-10,-42 92-174,-38 80-519,-188 475-211,-32 2-87,22-57 66,266-672 1275,43-119-237,-1-1 0,0 1 1,0 0-1,1-1 0,0 3 0,0-3 0,0 0 0,0 0 0,1 7 0,-1-9-102,0 1 0,1-1 0,-1 0 0,0 0 0,1 0 0,-1 1 0,0-1 1,1 0-1,-1 0 0,0 0 0,1 0 0,-1 0 0,0 0 0,1 0 0,-1 0 0,1 0 0,-1 0 0,0 0 0,1 0 0,-1 0 0,1 0 1,-1 0-1,0 0 0,2 0 0,-2 0 0,0 0 0,1 0 0,-1 0 0,0 0 0,1-1 0,-1 1 0,0 0 0,1 0 0,-1-1 0,0 1 0,0 0 1,1 0-1,-1-2 0,0 2 0,0 0 0,1-1 0,-1 1 0,0-1 0,12-10 35,1-2-1,12-18 0,95-126-45,48-92 183,34-67 547,614-1120-885,-134-46-273,-562 1172 271,-30 77-470,-60 148 494,-18 44 121,39-73 1,-51 114 12,0 0 0,0 0-1,0 0 1,0 0 0,0 0 0,0 0 0,0-1 0,0 1 0,0 0 0,0 0 0,0 0 0,0-1 0,0 1 0,0 0-1,0 0 1,0-1 0,0 1 0,0 0 0,1 0 0,-1 0 0,0-1 0,0 1 0,0 0 0,0 0 0,1 0 0,-1 0-1,0-3 1,0 3 0,0 0 0,1 0 0,-1 0 0,0 0 0,0 0 0,0 0 0,1 0 0,-1 0 0,0 0 0,0 0-1,1 0 1,-1 0 0,0 0 0,0 0 0,1 0 0,-1 0 0,0 0 0,1 19 294,-17 70 525,-39 126 0,39-163-776,-98 315-157,-56 134-340,-54 108-322,-179 419-2415,-231 509 2742,270-662-1778,247-591 1664,85-205 469,-45 124 1893,75-187-1382,9-23 287,72-140 2076,-13 16-1793,97-162-836,51-84 458,833-1452-2694,-791 1392 2084,-23 50-342,-27 53-1025,-27 58 910,-31 65 0,54-49 2133,-195 251-1512,1 1 0,-1-1 0,2 3 0,0 0 0,9-10 0,-17 16-117,0 0 0,-1-1 0,1 1 0,0 0 1,-1-1-1,1 1 0,0 0 0,-1 0 0,1 0 1,0 0-1,0-1 0,0 1 0,-1 0 0,1 0 1,0 0-1,0 0 0,0 0 0,-1 0 0,1 0 1,0 0-1,0 0 0,-1 0 0,1 1 0,1-1 1,-1 0-1,-1 0 0,0 0 0,1 0 0,0 1 1,-1-1-1,1 0 0,0 1 0,-1-1 0,1 0 1,-1 1-1,1-1 0,-1 1 0,1-1 0,-1 2 1,1-2-1,-1 0 0,1 0 0,-1 1 0,0 0 1,1-1-1,-1 1 0,0 0 0,0 0 0,0-1 1,0 0-1,0 1 0,1 2 0,1 8 58,-1 2-1,0 0 0,-1-1 0,0 1 0,-5 19 1,-33 152-105,-39 94-3,-46 96-8,-43 86-564,-47 75-1716,200-499 2228,-829 2092-778,702-1747-483,49-109 977,49-118 280,42-149 76,-1-1 0,1-2-1,-1 2 1,1-2 0,0 2 0,1-1 0,-1 2-1,1-2 1,0-1 0,1 6 0,-2-7 3,1-1-1,-1 0 1,0 0 0,1 1 0,-1-1-1,0 0 1,1 1 0,-1-1 0,1 0-1,-1 1 1,1-1 0,-1 0 0,1 0-1,-1 0 1,0 0 0,0 0 0,1 0-1,-1 0 1,2 0 0,-2 2 0,1-2-1,-1 0 1,1 0 0,0 0 0,-1 0 0,1 0-1,-1-2 1,1 2 0,-1 0 0,1 0-1,-1 0 1,1 0 0,-1 0 0,1 0-1,-1 0 1,1 0 0,-1-1 0,1 0-1,8-4 172,0-1 0,-2 0 0,1-1 0,0 1 0,9-15 0,90-116 151,32-73 95,27-68 1289,424-881-2246,-68-28-3023,-254 565 2638,515-1085 585,-646 1436 544,-41 103 910,-91 160-1055,0 2 1,0-2-1,0 2 1,10-9-1,-14 15-61,-1-1 0,0 1 0,0 0 0,0-1 0,1 1 0,-1 0 0,0 0 1,0 0-1,0 0 0,1 0 0,-1 0 0,0 0 0,1 0 0,-1-1 0,0 1 0,0 0 0,1 0 0,-1 0 0,0 0 0,1 0 0,-1 0 0,0 0 0,1 0 1,-1 0-1,0 0 0,1 0 0,-1 0 0,0 0 0,1 0 0,-1 0 0,0 0 0,1 0 0,-1 0 0,0 0 0,1 0 0,-1 0 0,0 1 0,0-1 0,2 0 0,-2 0 1,0 0-1,0 0 0,1 0 0,-1 0 0,0 0 0,0 1 0,1-1 0,-1 0 0,0 0 0,0 1 0,0-1 0,0 0 0,0 1 0,1-1 0,-1 0 0,0 1 1,0-1-1,0 0 0,0 1 0,1 12 270,-1 2-1,-1-1 1,0-2 0,-6 21 0,-42 190 136,-39 117-334,-41 99 246,-91 275-1160,-68 226-182,28-5 676,167-555-982,30-101 990,33-115 330,29-157 26,0-3 0,1 0-1,0 2 1,0 0 0,2 11 0,-2-17-17,0 0 0,2 0 1,-2 0-1,0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 0 0,0 0 1,0 0-1,0-1 0,0 1 1,11-15 429,-1 1 0,14-27 0,70-154-31,34-102-119,30-88 866,18-68-1083,726-2022-1488,-775 2114 109,-29 93 980,-33 111 327,-50 127 45,-15 30-37,0 0 0,0 0 1,0 0-1,0 0 0,0 0 1,0 0-1,0 0 0,0 0 0,1 0 1,-1 0-1,0 0 0,0 0 1,0 0-1,0 0 0,0 0 1,0 0-1,1 0 0,-1 0 0,0 0 1,0 0-1,0 0 0,0 0 1,0 0-1,0 0 0,1 0 1,-1 0-1,0 0 0,0 0 0,0 0 1,0 0-1,0 0 0,0 0 1,2 0-1,-2 0 0,0 0 1,0 0-1,0 0 0,-23 97 1434,-37 120-1081,-41 104-186,-42 86 526,-885 1860-2101,853-1957 362,36-87 771,41-89 237,95-129 55,1-3 1,0 3 0,-2-1 0,1-2 0,0 1-1,-2 0 1,1 2 0,0-3 0,0 0-1,1 1 1,-2-1 0,0 0 0,-4 1 0,8-1 1,0-2 0,-1 0 0,1 0 1,0-2-1,0 2 0,1 0 0,-1 0 0,0 0 1,0 0-1,0-1 0,0 1 0,0-1 1,1 1-1,0 0 0,-1 0 0,0 0 1,1-1-1,-1 1 0,0-1 0,1 1 1,-1 0-1,0-1 0,1 0 0,-1 0 1,0 0-1,-1-3 114,-1 2 0,1-4 0,0 2 0,0 1 0,1-2 0,-2-7 0,-3-26 65,0-58 1,6-129-207,5-86 260,3-74 780,0-72-1060,6-2314-2422,-15 2554 2234,0 192 208,-1-3 0,-11-42 0,12 68 3,1 1 1,-1-1-1,0-1 1,0 2-1,0 0 1,0-2 0,0 2-1,0-1 1,0 0-1,-1 0 1,-3-2 0,5 3 6,0 1 0,-1 0 1,0-1-1,1 1 0,-1 0 1,0 0-1,1 0 0,-1 0 1,0 0-1,0 0 1,1 0-1,-1 0 0,0 0 1,0 0-1,1 0 0,-1 0 1,0 0-1,0 0 1,1 0-1,-1 0 0,0 0 1,1 0-1,-1 0 0,0 1 1,1-1-1,-1 1 1,-1-1-1,1 1 0,-8 7 187,1-1-1,-1 0 0,1 3 1,0-2-1,2 0 0,-12 17 1,-83 133 146,-762 1093 1944,793-1164-2256,-296 366 1404,343-427-1289,-33 33 1,53-58-147,-1 3 0,0-2 0,0 1 0,1-2 0,-1 1 0,-5 5 0,8-7 0,0 1 0,0-1 0,0 0 0,0 1 0,1-1 0,-1 0 0,0 0 0,0 0 0,0 0 0,0 0 0,0 0 0,1 0 0,-1 0 0,0 0 0,0 0 0,0 0 0,0 0 0,0-1 0,1 1 0,-1 0 0,-1-1 0,0 0 0,-1-1 0,1-3 0,0 3 0,1-1 0,-1 0 0,0-1 0,0 3 0,1-4 0,-1 1 0,0 2 0,1-2 0,1 1 0,-1-2 0,0-4 0,-5-56 0,4-2 0,12-116 0,20-71-66,112-562-281,31 0 322,-103 498-191,-51 222 165,-20 74 51,1 22 0,0 0 0,0 0 0,-1-1 0,1 1 0,0 0 0,0 0 0,0 0 0,0 0 0,0 0 0,-1 0 0,1 0 0,0 0 0,0-1 0,-1 1 0,1 0 0,0 0 0,0 0 0,0 0 0,-1 0 0,1 0 0,0 0 0,-1-2 0,1 2 0,0 0 0,0 0 0,-1 0 0,1 0 0,0 0 0,0 0 0,-1 0 0,1 0 0,0 0 0,-1 0 0,1 2 0,0-2 0,0 0 0,-1 0 0,1 0 0,0 0 0,0 0 0,0 0 0,-1 1 0,1-1 0,0 0 0,-1 0 0,-8 5 0,0 4 0,2-1 0,-2-1 0,-11 17 0,-82 101 0,-49 63-276,-43 45-829,-1230 1403-638,1342-1543 1665,-102 85 1,175-171 118,-1 1 1,0 0-1,-1-2 1,1 2-1,-16 4 0,26-11-21,0-1-1,-1 1 1,1-1-1,-1 1 1,0-1-1,1 0 1,-1 0-1,0 0 1,0 0-1,1 3 1,-1-3-1,0 0 1,0 0-1,1 0 1,-1 0-1,0 0 1,0 0-1,0 0 1,1 0-1,-1 0 1,0 0-1,0 0 1,1-3-1,-1 3 1,0 0-1,-1 0 1,2 0-1,-1 0 1,0-1-1,1 1 1,-1 0-1,0-1 1,1 1-1,-1-1 1,1 0-1,-1 1 1,1-1-1,-1 1 1,1-1-1,-1 1 1,1 0-1,0-1 1,-1 0-1,1 1 1,0 0-1,0 0 1,-1-1-1,1-1 1,0 2-1,0-2 1,0-8 83,0 2 0,1-2 0,0 1 0,0 0 1,1-1-1,6-9 0,44-121 1791,42-61-1420,30-62-662,33-79-19,229-481-288,28 18 260,-284 572 235,-92 165 0,83-130 0,-101 174 0,-20 24 0,1 0 0,-1 0 0,0 0 0,0 0 0,0 0 0,0 0 0,0 0 0,0 0 0,0 0 0,0 0 0,1-1 0,-1 1 0,0 0 0,0 0 0,0 0 0,0 0 0,0 0 0,1 0 0,-1 0 0,0 0 0,0 0 0,0 0 0,0 0 0,1 0 0,-1 0 0,0 0 0,0 0 0,0 0 0,0 0 0,1 0 0,-1 0 0,0 0 0,0 0 0,0 0 0,0 0 0,1 0 0,-1 0 0,0 0 0,0 0 0,0 0 0,0 1 0,0-1 0,0 0 0,1 0 0,-1 0 0,0 0 0,0 0 0,0 0 0,0 0 0,0 0 0,0 0 0,0 0 0,0 0 0,0 0 0,1 0 0,-1 1 0,0-1 0,0 0 0,0 0 0,0 0 0,0 0 0,0 1 0,-1 6 0,1-1 0,-1 2 0,-1-4 0,-3 16 0,-42 100 34,-96 175-1,111-233 81,-422 681 864,-64-34-1052,494-681 74,-28 42 0,-85 86 0,134-154 0,-1 1 0,1 1 0,0-3 0,1 2 0,-2-1 0,0 3 0,1-3 0,-2-1 0,1 1 0,-5 1 0,8-3 0,1 0 0,0 0 0,0 0 0,0 0 0,-1 0 0,1 0 0,0 0 0,-2 0 0,2 0 0,0 0 0,-1 0 0,1 0 0,-1 0 0,1 0 0,0 0 0,-1 0 0,1 0 0,0-1 0,0 1 0,-1 0 0,1 0 0,0-1 0,-1 1 0,1 0 0,0-1 0,0 1 0,0 0 0,-1 0 0,1 0 0,0 0 0,0-1 0,0 1 0,0 0 0,0-1 0,0 1 0,0-1 0,1-28 0,13-18 0,3 0 0,1 0 0,29-46 0,-38 73 0,102-190-292,577-910-1940,-516 871 2232,-21 53 0,-29 61 0,-109 123 0,1-2 0,-1 4 0,3-3 0,17-8 0,-30 19-4,-1-1 1,1 1-1,0 1 1,0 0-1,0 0 1,1 0-1,-1 0 1,0 1-1,5-1 1,-7 1 1,0 0 0,0 0 0,2 0 0,-2 0 0,1 0 0,-1 0 0,0 1-1,1-1 1,-1 0 0,0 0 0,0 1 0,1-1 0,-1 1 0,0 0 0,0-1 0,2 2 0,1 3 29,-1-3 0,-1 1 0,0 1-1,0-1 1,1 0 0,-2 2 0,1-1 0,0-1 0,-1 1 0,1 2-1,-1-5 1,0 10 0,3 14 276,-2 2-1,-3 48 1,-15 63 185,-16 49-160,-121 360-1,-130 161 327,262-663-654,-3 6 0,-23 86 0,47-135 0,0 0 0,-1 0 0,1 0 0,0 1 0,0-2 0,0 1 0,0-1 0,0 2 0,0 1 0,1 0 0,-1-3 0,0-1 0,0 0 0,1 0 0,-1 1 0,0-1 0,0 0 0,1 0 0,-1 0 0,0 0 0,0 0 0,1 0 0,-1 0 0,0 0 0,1 1 0,-1-1 0,0 0 0,1 0 0,-1 0 0,1 0 0,-1 0 0,0 0 0,1 0 0,-1 0 0,0 0 0,2 0 0,-2 0 0,0 0 0,1 0 0,-1 0 0,0 0 0,1 0 0,-1-1 0,0 1 0,1 0 0,-1 0 0,0 0 0,1 0 0,-1 0 0,0 0 0,8-6 0,0 0 0,-2 2 0,1-2 0,8-8 0,310-329-28,-237 245-242,242-269-1166,486-532 1379,-611 686 57,-38 48 171,-142 143 57,1 0 0,45-29 0,-66 47-207,-1 2 0,2 1 0,-1-3 0,0 3 0,0-1 0,11-1 0,-15 2-19,1 1 0,0 0 0,0-1 0,0 1 0,0 0 0,0 0 0,0 0 0,0 0 0,-1 1-1,1-1 1,0 1 0,0-1 0,-1 0 0,0 0 0,1 1 0,3 0 0,-2 2-3,0 1 1,0-2-1,0 0 1,-1 2-1,2 0 1,-2-2-1,0 2 1,0 0-1,-1 0 1,0-1-1,1 1 1,-1 0-1,0-1 1,0 3-1,-1-3 1,1 6-1,2 20 1,-2 0 0,-6 55 0,-33 124 0,-164 498-859,-53-9-217,205-565 1033,-55 146 43,20-56 283,30-75 846,53-143-1091,-14 48 211,16-52-249,0-1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0,2 0-1,-2 0 1,0 0 0,0 0 0,0 0 0,0 0 0,0 0 0,0 0-1,0 0 1,0 0 0,1 0 0,-1 1 0,0-1 0,0 0 0,0 0 0,0 0-1,23-26 6,57-89-5,49-80 0,44-61-424,722-1024-1693,-697 1005 2117,-42 68 313,-125 170 312,50-46 1,-48 56-369,-31 27-252,0-1 0,-1 0-1,0 0 1,1 1 0,-1-1-1,1 0 1,0 0 0,-1 1 0,1 0-1,0 0 1,-1 0 0,1 0-1,4-1 1,-6 1-6,1 1 1,0-1-1,0 0 0,0 0 1,0 0-1,-1 0 0,1 1 0,0-1 1,0 1-1,0-1 0,-1 1 1,1-1-1,-1 1 0,0 0 0,1-1 1,-1 1-1,1-1 0,-1 1 0,1-1 1,-1 1-1,1-1 0,-1 1 1,1 1-1,0 3 2,2-2 0,-2 2 0,0 0 0,0-1 0,-1 0 0,0 5 0,-3 40-1,-3-2 0,-1 1 0,-21 63 0,21-90 0,-222 866-873,227-878 897,-137 527-248,-27-15 2676,155-485-2092,11-31-275,1-5-47,29-41-99,-6 4 90,71-106-29,47-64-330,44-57-991,949-1253-1105,-980 1331 2426,-137 166 0,0 1 0,1 1 0,34-25 0,-51 41 0,2 0 0,-2 1 0,0 0 0,0-2 0,0 2 0,0 1 0,1-1 0,-1 0 0,2 0 0,-2 1 0,1-1 0,0 0 0,-1 1 0,1 0 0,3-1 0,-4 2 0,-1-1 0,1 0 0,-1 1 0,0-1 0,0 1 0,1 0 0,-1-1 0,0 1 0,0-1 0,0 1 0,0-1 0,0 0 0,0 1 0,0 0 0,0 1 0,0-1 0,-1 0 0,2 0 0,-1 0 0,-1 0 0,1 0 0,0 1 0,2 8 0,0-2 0,-1 3 0,-1-2 0,0 0 0,-1 1 0,0 9 0,-1 30 0,-11 62 0,-85 301 258,76-340-199,-202 704 103,11-43-100,189-640-62,21-66 115,2-27-111,0 0 1,0 0-1,0 0 1,0 0 0,0 1-1,0-1 1,0 0 0,0 0-1,0 0 1,0 0-1,0 1 1,0-1 0,0 0-1,0 0 1,0 0 0,1 0-1,-1 0 1,0 0 0,0 0-1,0 0 1,0 0-1,0 0 1,0 0 0,0 0-1,0 0 1,1 1 0,-1-1-1,0 0 1,0 0-1,0 0 1,0 0 0,0 0-1,0 0 1,1 0 0,-1 0-1,0 0 1,0 0 0,0 0-1,0 0 1,1 0-1,-1 0 1,0 0 0,0 0-1,0 0 1,0 0 0,0 0-1,0 0 1,0 0-1,0 0 1,0 0 0,0 0-1,0 0 1,1 0 0,-1 0-1,0 0 1,0 0-1,0 0 1,0 0 0,0-1-1,0 1 1,1 0 0,4-5 144,0-1 0,1 0 0,-1 0 1,3-7-1,173-296 87,-67 107-266,62-86-62,992-1348-2213,-1021 1464 2305,-141 164 0,1 1 0,0 0 0,1-2 0,0 5 0,0-2 0,1-1 0,-1 1 0,2 2 0,13-8 0,-22 11 0,0 1 0,1-2 0,-1 2 0,0 0 0,0 0 0,0 0 0,0 0 0,-1 0 0,3 0 0,-2 0 0,0 0 0,0 0 0,0 0 0,0 2 0,0-2 0,0 1 0,0-1 0,0 0 0,0 1 0,0-1 0,0 0 0,0 1 0,2 1 0,-1 0 0,0-1 0,0 3 0,0-2 0,-1-1 0,0 1 0,1 0 0,-1 0 0,0 1 0,-1-1 0,0 2 0,2 2 0,0 15 0,0 0 0,-2-1 0,-1 3 0,-4 28 0,-40 171 0,-196 581-64,-70-11-1,70-269 730,-46-26-1,256-456-759,31-41 97,0 0 0,0 0 0,0 0 0,0 0 0,0 0 0,0 0 0,0 0 0,0 0 0,0 0 0,0 0 0,0-2 0,0 2 0,0 0 0,0 0 0,0 0 0,0 0 0,0 0 0,-1 0 0,1 0 0,0 0 0,0 0 0,0 0 0,0 0 0,0 0 0,0-1 0,0 1 0,0 0 0,0 0 0,-1 0-1,1 0 1,0 0 0,0 0 0,0 0 0,0 0 0,0 0 0,0 0 0,0 0 0,0 0 0,-1 0 0,1 0 0,0 0 0,0 0 0,0 0 0,0 0 0,0 0 0,0 0 0,0 1 0,11-28 379,33-58 571,70-93-1,-113 175-951,157-222-160,56-65-484,1101-1262-2194,-1135 1369 2838,-155 160 0,-1 2 0,53-36 0,-73 56 0,-1-1 0,1-1 0,0 2 0,0-1 0,1 1 0,-1 0 0,0 0 0,0 0 0,7-4 0,-9 5 0,-1 0 0,0 0 0,1 0 0,-1 0 0,0 0 0,1 0 0,-1 1 0,0-1 0,0 0 0,1 2 0,0-2 0,-1 2 0,0-1 0,1-1 0,-1 1 0,0-1 0,0 1 0,-1-1 0,1 0 0,0 1 0,1 2 0,1 2 0,0-2 0,-1 3 0,1-2 0,-1 2 0,0 0 0,-1-2 0,0 2 0,0-2 0,0 3 0,-1-4 0,0 13 0,-2 21-18,-1-1-1,-12 45 1,-27 82 223,37-143-133,-93 291 298,-15-5 0,-192 354 0,185-452 2379,111-194-2200,12-21-411,23-39-276,54-75 138,47-61 0,41-47-373,717-858-1494,-697 883 2032,-144 161 165,55-41 0,-91 76-306,0 2-1,1 1 1,0-1 0,1 1-1,-2 0 1,15-5 0,-20 10-25,-3-1 1,2 1 0,-1 0 0,1-1 0,-1 1 0,1 0 0,0 0 0,-1 0 0,1 0 0,-1 0 0,1 0-1,0 0 1,-1 0 0,2 1 0,-2-1 0,1 1 0,-1-1 0,3 1 0,-3-1 0,0 2 0,1-1 0,-1 0 0,1 2 0,-1-2 0,1 1 0,0-1 0,-1 1 1,0 0-1,0-1 0,0 1 0,0 0 0,0 0 0,0 1 0,-1-2 0,1 3 0,2 12 0,-2-3 0,0 2 0,-1 0 0,-3 24 0,-12 59-6,-56 185 1,-71 92-719,-274 488 2455,380-793-1355,31-55-376,5-15 0,0 0 0,0 0 0,0 0 0,0 0 0,0 2 0,0-2 0,0 0 0,0 0 0,0 0 0,0 0 0,0 0 0,0 0 0,1 0 0,-1 0 0,0 0 0,0 0 0,0 1 0,0-1 0,0 0 0,0 0 0,1 0 0,-1 0 0,0 0 0,0 0 0,0 0 0,0 0 0,0 1 0,1-1 0,-1 0 0,0 0 0,0 0 0,0 0 0,0 0 0,1 0 0,-1 0 0,0 0 0,0 0 0,0 0 0,1 0 0,-1 0 0,0 0 0,0 0 0,0 0 0,0 0 0,1 0 0,-1 0 0,0-1 0,0 1 0,0 0 0,0 0 0,1 0 0,7-4 0,-1 0 0,0-1 0,1 2 0,-1-3 0,9-7 0,322-300-15,-197 175-221,1141-1025-1017,-1276 1159 1253,70-61 0,138-91 0,-205 151 0,-1 0 0,2 0 0,0-1 0,-1 4 0,12-8 0,-19 10 0,-1 0 0,1 0 0,0 0 0,-1 0 0,1 0 0,-1 0 0,0 0 0,0 0 0,0 0 0,1 0 0,-1 0 0,0 0 0,1 0 0,-1 0 0,1 0 0,0 0 0,-1 0 0,1 0 0,-1 0 0,0 1 0,1-1 0,-1 1 0,0 0 0,0 0 0,0 0 0,0 1 0,0-2 0,0 1 0,0 1 0,0-1 0,0-1 0,0 1 0,-1-1 0,1 2 0,-1-1 0,0 0 0,2 1 0,-2-2 0,1 1 0,-1 2 0,0-3 0,1 3 0,-1-3 0,0 3 0,0 7 0,1 0 0,-2 0 0,0 1 0,0-1 0,-1-1 0,-6 20 0,-21 49 64,-6-1 0,-49 81 0,80-151-42,-152 256 97,-227 286 0,-253 210-1194,603-721 1047,4-4-3,0-3 1,-62 54-1,76-77 31,15-8 0,-2 0 0,2 0 0,0 0 0,0 0 0,-1 0 0,1-1 0,0 1 0,0 0 0,0 0 0,0 0 0,-1-1 0,1 1 0,0 0 0,0 0 0,0 0 0,0-1 0,0 1 0,0 0 0,-1 0 0,1-1 0,0 1 0,0 0 0,0-1 0,0 1 0,0 0 0,0 0 0,0 0 0,0 0 0,0 0 0,0 0 0,0-1 0,0 1 0,0 0 0,1 0 0,-1-1 0,0 1 0,0 0 0,0 0 0,0-1 0,0 1 0,1 0 0,-1-1 0,8-15 0,2-2 0,12-15 0,248-333-187,28-1-13,-285 349 200,816-882 0,-678 766 304,-134 121 0,2-2 1,1 2-1,30-16 1,-47 27-284,1 0 0,-1 0 0,0 1 1,2 1-1,-2-1 0,0 0 0,0 0 1,1 1-1,-1-1 0,2 0 0,-1 1 1,-1-1-1,1 1 0,0 0 0,6 1 1,-8 0-19,0 0 1,-1 1-1,1-2 1,0 1 0,0-1-1,0 1 1,0 1 0,0-1-1,-1 1 1,1 0-1,-1-1 1,0 2 0,0-2-1,0 1 1,0 0-1,-1 0 1,1-1 0,0 1-1,-1 0 1,1-1 0,-1 1-1,1 1 1,-1-2-1,0 2 1,0 2 0,0 11 2,0 0 1,-1 1-1,0-1 1,-8 28-1,-29 75-12,36-114 6,-210 497 232,-50-18 0,70-182-345,126-221 90,48-66 23,20-22 0,31-43 0,74-71 0,71-57-313,64-43-941,1063-808-960,-1016 826 2232,-61 56 54,-204 134-68,1-2-1,0 3 1,2 0 0,32-9-1,-55 19-6,1 0-1,-2 2 1,2-1-1,-1 0 1,2 0-1,-2 1 1,1-1-1,-1 1 1,0 0-1,1 0 1,0 0-1,-1 1 1,1-1-1,0 1 1,0 0-1,-2 0 1,1-1-1,1 2 1,6 3-1,-7-1 23,-1-3-1,0 2 0,0 1 1,0-1-1,0-1 1,-1 3-1,1 0 1,-1-3-1,0 2 1,-1 1-1,1-3 1,-1 3-1,1-1 1,-1-1-1,0 3 1,0-4-1,-1 2 1,0 5-1,1 14 165,-2 0-1,-1-1 1,-1 0-1,-9 36 1,-40 94 308,-10-7-91,-130 216 0,-125 124 655,237-367-989,36-52-66,-240 324 0,265-368 0,-25 21 0,24-29 0,20-14 0,-1 0 0,1 0 0,0 0 0,0 0 0,-1 0 0,1 0 0,0 0 0,0 0 0,0 0 0,-1 0 0,1-1 0,0 1 0,0 0 0,0 0 0,-1 0 0,1 0 0,0-1 0,0 1 0,0 0 0,0 0 0,0 0 0,-1-1 0,1 1 0,0 0 0,0 0 0,0 0 0,0-1 0,0 1 0,0 0 0,0 0 0,0-1 0,0 1 0,0 0 0,0 0 0,0-1 0,0 1 0,0 0 0,0 0 0,0-1 0,0 1 0,0 0 0,0 0 0,0 0 0,1 0 0,-1 0 0,2-9 0,0 3 0,1-1 0,0 0 0,7-7 0,50-72 0,83-87 0,-139 170 0,739-776-1733,62 50-1,-582 540 1734,-146 126 0,136-86 0,-204 144 0,-2 0 0,3 1 0,-3-1 0,2 2 0,0 0 0,16-6 0,-24 9 8,0 0 0,0 0 0,0 0 0,0 0 0,0 0 0,0 0 0,0 0 0,0 0 0,0 0 0,1 0 0,0 0 0,-1 0 0,0 0 0,0 0 0,-1 1 0,1-1 0,0 1 0,0-1 0,-1 0 1,1 0-1,0 1 0,0 1 0,0-2 0,0 1 0,-1-1 0,1 2 0,0-1 0,-1-1 0,1 1 0,0 0 0,-1-1 0,1 1 0,-1-1 0,0 1 0,1 0 0,-1 0 0,0 0 0,0 0 0,2 2 0,-1 4 152,-1 0 0,0 2 1,-1-2-1,1 0 0,-3 2 1,2-3-1,-5 13 0,-24 63-2,-68 125 0,96-202-153,-554 923 1496,-94-45-2316,596-815 815,48-57 0,14-17 0,219-203-1,94-84-21,390-283-710,52 49-404,-731 507 1066,-3 1 63,-1 2-1,1-1 1,2 2-1,61-21 1,-89 36 17,0 0 0,0 1 0,0-2-1,0 1 1,0 1 0,0 0 0,0 0 0,1 0 0,-2 0 0,0 0 0,1 0 0,0 0 0,0 0 0,0 1 0,1 1 0,4 0 0,-6-1 16,0-1 1,0 1-1,-1 1 1,1-1-1,1 0 1,-2 2-1,1 0 1,-1-2-1,1 0 1,-1 1-1,0 0 1,1-1-1,-1 3 1,0-3-1,1 5 1,0 5 132,0 0 1,1 0 0,-2 0 0,-1 2 0,0-3-1,-4 15 1,-7 49 314,-4 0 0,-5 0 1,-45 109-1,-123 207-558,50-156 99,33-56-18,99-165 3,-1 1 0,-11 27 0,19-25 0,-1-16 0,0 0 0,1 1 0,-1-1 0,0 0 0,0 0 0,1 2 0,-1-2 0,0 0 0,1 1 0,-1-1 0,0 0 0,1 0 0,-1 0 0,1 0 0,-1 1 0,0-1 0,1 0 0,-1 0 0,1 0 0,-1 0 0,1 0 0,-1 0 0,0 0 0,1 0 0,-1 0 0,1 0 0,-1 0 0,0 0 0,1 0 0,0-1 0,7-3 0,0 3 0,-2-3 0,2 2 0,-1-3 0,1 1 0,9-10 0,302-228 47,-145 103-371,673-519-956,-808 627 1384,1 1 41,1 0 1,81-46-1,-118 73-145,-1 0 0,0 2 0,1 0 0,0 0 0,0 0 0,0 0 0,0 0 0,-2 0 0,2 0 0,1 1 0,-1-1 0,7 1 0,-10 0 0,0 0 0,1 1 0,-1-1 0,0 0 0,0 1 0,0-1 0,-1 1 0,1-1 0,-1 1 0,1-1 0,0 0 0,-1 0 0,1 1 0,0 0 0,-1-1 0,1 0 0,-1 1 0,1 0 0,0 0 0,0 3 0,0-2 0,0 0 0,0 1 0,-1-1 0,1 0 0,-1 1 0,0-2 0,0 3 0,0 2 0,-1 7 0,-1-2 0,-1 3 0,0-2 0,0 0 0,-9 16 0,-38 65 0,35-66 0,-507 791 213,184-305-404,281-420 155,54-87 36,1-3 0,-2 2 0,2 0 0,0 0 0,-1 8 0,3-13 0,0 0 0,0 0 0,0 0 0,0 0 0,0 0 0,0 0 0,0 1 0,1-1 0,-1 0 0,0 0 0,0 0 0,0 0 0,1 0 0,-1 0 0,0 0 0,0 0 0,0 0 0,1 0 0,-1 0 0,0 0 0,0 0 0,0 0 0,1 0 0,-1 0 0,0 0 0,0 0 0,0 0 0,1 0 0,-1-1 0,0 1 0,0 0 0,0 0 0,0 0 0,1 0 0,-1 0 0,0 0 0,0-1 0,0 1 0,0 0 0,0 0 0,1 0 0,-1 0 0,0-1 0,0 1 0,0 0 0,0-1 0,24-18 0,169-191 0,-174 186 0,416-486-172,300-345-265,-606 713 283,-110 124 141,1-1 0,29-22 0,-47 40 13,1-2 0,-1 1 0,0 2 0,1-1 0,-1 1 0,2-2 0,-2 0 0,1 1 0,5 0 0,-8 1 0,0-1 0,0 1 0,1 0 0,-1 1 0,1-1 0,-1 0 0,1 0 0,-1 0 0,1 0 0,-1 0 0,0 0 0,1 0 0,-1 1 0,2-1 0,-2 0 0,0 0 0,1 0 0,-1 0 0,0 0 0,1 0 0,-1 1 0,0-1 0,1 0 0,-1 2 0,0-2 0,1 1 0,-1-1 0,0 0 0,0 1 0,0-1 0,0 0 0,1 0 0,-1 1 0,0-1 0,0 5 0,0 1 0,0-2 0,0 1 0,-1-1 0,0 1 0,0 0 0,0-1 0,-4 6 0,-83 176 0,53-119 0,-320 560 981,-33-11-720,316-506-78,37-50-105,32-48-78,3-12 0,0 0 0,0 1 0,0-1 0,0 0 0,0 0 0,0 0 0,0 0 0,0 0 0,0 0 0,0 1 0,0-1 0,1 0 0,-1 0 0,0 0 0,0 0 0,0 0 0,0 0 0,0 0 0,0 0 0,0 1 0,0-1 0,1 0 0,-1 0 0,0 0 0,0 0 0,0 0 0,0 0 0,0 0 0,0 0 0,1 0 0,-1 0 0,0 0 0,0 0 0,0 0 0,0 0 0,0 0 0,0 0 0,2 0 0,-2 0 0,0 0 0,0 0 0,0 0 0,0 0 0,0 0 0,0 0 0,1 0 0,-1 0 0,0 0 0,0-1 0,0 1 0,9-4 0,0-1 0,-1 0 0,0-1 0,1-1 0,-1 2 0,-2-3 0,11-8 0,10-10 0,495-398 1038,-507 412-1038,33-23 0,-46 32 0,0 1 0,1 2 0,-1-1 0,1 0 0,0-1 0,-1 1 0,2 0 0,-2 1 0,1-1 0,-1 0 0,1 1 0,0-2 0,0 2 0,6 0 0,-8 0 0,0 0 0,0 2 0,0-2 0,0 1 0,0-1 0,-1 1 0,1-1 0,-1 0 0,1 1 0,-1 0 0,1-1 0,0 1 0,-1 0 0,1 0 0,0-1 0,-1 1 0,2-1 0,-2 0 0,0 1 0,1 0 0,-1 0 0,0 1 0,1-1 0,-1-1 0,0 1 0,0 0 0,0 0 0,0 1 0,0-2 0,0 2 0,-1 17 0,0 0 0,-3-2 0,1 3 0,-1-3 0,-1 0 0,-9 19 0,6-12 0,-134 321-326,-27-3-448,140-285 789,-428 766-15,295-542 0,146-254 0,-1 3 0,-17 39 0,54-97 0,-1 6 0,332-360 1085,-341 373-1085,-4 1 0,2 0 0,1-1 0,-1 3 0,0-2 0,2 0 0,0 4 0,0-3 0,0 0 0,13-3 0,-21 9 0,-1 1 0,0-2 0,0 2 0,0 0 0,0-1 0,1 1 0,-1 0 0,0 0 0,0 0 0,1 0 0,-1 0 0,0 0 0,0 0 0,1 1 0,-1-1 0,0 0 0,1 2 0,0-2 0,-1 0 0,0 1 0,0 1 0,0-2 0,0 0 0,0 1 0,0-1 0,0 0 0,0 0 0,-1 1 0,1 0 0,0 0 0,-1 0 0,2 0 0,1 5 0,0-1 0,-1 0 0,0-2 0,0 2 0,-1 1 0,2 5 0,1 17 0,-2 0 0,-1 0 0,-2 2 0,-1-3 0,-1 3 0,-13 38 0,-42 140-198,-219 477-1821,-54-6 695,190-396 1467,-10 20-708,122-246 565,27-46 22,8-15 126,29-29 948,56-65 0,-8 7-168,-76 84-871,6-7 46,0 0-1,1 1 1,0 2 0,2-2 0,26-14-1,-41 27-102,0-1 0,1 0 0,-1 1 0,1-2 0,0 1 0,-1 1 0,1-1 0,-1 0 0,1 1 0,1 0 0,-2 0 0,1 0 0,0 0 0,0 0 0,-1 0 0,1 0 0,0 0 0,-1 0 0,0 0 0,1 0 0,1 1 0,-2-1 0,3 2 0,-2 1 0,0-2 0,0 1 0,0 0 0,0-1 0,0 2 0,0-1 0,0 0 0,0 0 0,-1 1 0,0 0 0,0-2 0,0 1 0,-1 1 0,1 2 0,7 27 0,-1-1 0,-3 2 0,-2-1 0,-2 38 0,-4 53-155,-28 139 0,-49 122-399,-141 385 554,190-665 0,-65 203 0,90-286 0,-10 46 0,17-64 0,-1 2 0,1-2 0,-1 0 0,1 1 0,0-2 0,1 2 0,-1-1 0,1 2 0,0-2 0,0-1 0,0 2 0,0-2 0,1 3 0,3 1 0,-4-4 0,0-2 0,0 1 0,0 0 0,0 0 0,0-1 0,1 1 0,-1 0 0,1-1 0,0 2 0,-1-2 0,1 1 0,1-1 0,-2 0 0,1 0 0,0 2 0,-1-2 0,1 0 0,0 0 0,0 0 0,0 0 0,-1 0 0,1 0 0,0-2 0,-1 2 0,1 0 0,0 0 0,2-3 0,9 1 0,-2-2 0,22-10 0,-25 10 0,242-128 338,-168 83-75,132-57 0,-205 103-263,7-2 0,-3-2 0,3 2 0,28-7 0,-41 12 0,2-1 0,-2 1 0,0-1 0,0 1 0,0 0 0,1 0 0,-1 0 0,0 0 0,0 0 0,0 1 0,1 0 0,-1-1 0,0 0 0,1 1 0,-1 2 0,0-2 0,0-1 0,-1 2 0,0-1 0,1 1 0,1 0 0,-2 0 0,1 0 0,-1-1 0,3 5 0,-1-2 0,-1 1 0,1 0 0,-2 1 0,0 0 0,1-2 0,-1 2 0,-1 0 0,2 7 0,5 51 0,-8-59 0,2 100 0,-5 1 0,-35 189 0,-98 201 0,69-330 0,48-124 0,19-42 0,1-1 0,-1 1 0,0 0 0,0 0 0,0 0 0,1 0 0,-1-1 0,0 1 0,0 0 0,1 0 0,-1 0 0,0 0 0,0 0 0,1 0 0,-1 0 0,0 0 0,1 0 0,-1 0 0,0 0 0,0 0 0,1 0 0,-1 0 0,0 0 0,1 0 0,-1 0 0,0 0 0,0 0 0,1 0 0,-1 0 0,0 0 0,0 1 0,2-1 0,-2 0 0,0 0 0,0 0 0,1 0 0,-1 1 0,0-1 0,0 0 0,0 0 0,0 1 0,1-1 0,-1 0 0,0 0 0,0 1 0,0-1 0,0 0 0,0 0 0,0 0 0,0 0 0,1 0 0,-1 0 0,0 0 0,0 0 0,0 0 0,0 0 0,0 0 0,0 0 0,-1 2 0,1-2 0,0 0 0,0 0 0,0 1 0,0-1 0,0 0 0,0 0 0,0 2 0,-1-2 0,1 0 0,13-7 0,2-1 0,-1 0 0,-1-1 0,18-14 0,13-10 0,614-393 0,-616 403 0,0 1 0,61-22 0,-97 41 0,0 0 0,1 1 0,0 2 0,0-2 0,0 2 0,-1-1 0,1 0 0,1 0 0,10 2 0,-14-1 0,0 1 0,-1 0 0,0-1 0,1 1 0,-1 0 0,0-1 0,0 2 0,0-1 0,0 1 0,0 0 0,0 0 0,-1 1 0,2-2 0,-2 1 0,1 1 0,-1 0 0,0-2 0,-1 1 0,1 1 0,1 4 0,5 4 0,-1 0 0,-1 2 0,0-2 0,-3 3 0,1 0 0,2 12 0,7 87 0,-12-102 0,2 60 0,-3 0 0,-3 0 0,-19 89 0,11-113 0,-2 2 0,-2-3 0,-3 0 0,-2 0 0,-45 70 0,37-71 0,20-28 0,8-17 0,0 0 0,0 0 0,0 0 0,0 0 0,0 1 0,1-1 0,-1 0 0,0 0 0,0 0 0,0 0 0,0 0 0,1 0 0,-1 0 0,0 0 0,0 0 0,0 0 0,1 0 0,-1 0 0,0 0 0,0 0 0,0 0 0,0 0 0,1 0 0,-1 0 0,0 0 0,0 0 0,0 0 0,2 0 0,-2 0 0,0 0 0,0 0 0,0 0 0,1 0 0,-1 0 0,0 0 0,0 0 0,0 0 0,0-1 0,0 1 0,1 0 0,-1 0 0,0 0 0,0 0 0,0-1 0,33-22 0,-23 16 0,48-34 0,-3-4 0,52-49 0,-102 90 0,-1-1 0,0 0 0,0 0 0,-1 0 0,0-2 0,5-7 0,-8 13 0,0 0 0,1 0 0,-1 1 0,0 0 0,0 0 0,0-1 0,0-1 0,0 1 0,0 0 0,0 0 0,0 1 0,0-1 0,0 1 0,0-1 0,-1 1 0,1-1 0,0 0 0,-1 0 0,1 1 0,-1 0 0,0-4 0,0 3 0,0 1 0,-2-1 0,2 0 0,0 1 0,-1 0 0,1 0 0,0-1 0,-1 1 0,1 0 0,-1 0 0,1 0 0,-1-1 0,1 1 0,0 1 0,-1-1 0,1 0 0,-2 0 0,2 0 0,-1 1 0,-21 6 0,1-3 0,0 3 0,0 1 0,-27 14 0,23-10 0,-893 337 0,904-344 0,-96 28 0,98-32 0,2 2 0,-1-1 0,0-1 0,0 0 0,-1-1 0,2 0 0,-16 0 0,23-1 0,2 1 0,-1-1 0,1 1 0,0-1 0,0 0 0,0-1 0,-1 2 0,1-1 0,-1 0 0,1 1 0,0-1 0,0-1 0,0 2 0,0-2 0,0-1 0,1 1 0,-1 1 0,1 0 0,-2-1 0,2 0 0,0 0 0,0-1 0,0 2 0,0 0 0,1-1 0,-2-5 0,0 1 0,1 0 0,1-1 0,-1 1 0,1-2 0,1 1 0,-1 2 0,1-3 0,2-5 0,12-34 0,4-2 0,1 3 0,37-60 0,64-99-336,207-262-1,215-153-337,-469 540 674,-72 77 0,1 0 0,-1-2 0,1 2 0,0-1 0,0 0 0,-2 0 0,3-5 0,-4 9 0,0 0 0,0-1 0,0 1 0,0-1 0,0 1 0,0 0 0,0-1 0,0 1 0,0 0 0,0-1 0,0 1 0,0 0 0,0-1 0,0 1 0,-1 0 0,1-1 0,0 1 0,0 0 0,0-1 0,-1 1 0,1 0 0,0-1 0,0 1 0,-1 0 0,1 0 0,0-1 0,0 1 0,-1 0 0,1 0 0,0 0 0,-1 0 0,1-1 0,-1 1 0,-25 3 0,-8 9 0,-1 0 0,1 3 0,-41 22 0,36-17 0,-525 250-1065,-862 296-1,491-277 556,900-279 526,22-5 10,-2 1-1,0-3 1,0 1-1,1-1 1,-2-2-1,0 0 1,-29 1-1,44-2 3,-1 0 0,1 0 0,0 0 0,-1 0 0,1-1-1,0 1 1,-2-1 0,2 1 0,0 0 0,0 0 0,-1-1-1,2 1 1,-1-1 0,0 1 0,0-1 0,0 1 0,0-1-1,0 0 1,0 0 0,0 0 0,0-1 0,1 0-1,-1 1 1,0 1 0,1 0 0,-1-2 0,1 1 0,-1 0-1,1-1 1,0 1 0,-2 0 0,2-1 0,0 1 0,0-5 34,2 1 0,-2 1 0,1-1 0,0 0 0,1 0 0,-1 1 0,4-8 0,14-21 283,1 0 1,3 1-1,0 0 1,31-28-1,-46 49-361,195-208-881,312-264 0,284-146-7,-543 444 904,-237 172 1,-28 15 3,-38 29 158,-1105 698 636,1076-684-1289,-502 292-985,-12-25 1375,485-259-136,-148 49-1,239-97 238,-1 1 0,1-3 0,-2 1 0,-16 1 0,31-5 7,0 0-1,-2 1 1,2-1-1,0 0 0,-1 0 1,1 0-1,0 0 0,0 0 1,0-1-1,0 1 0,0 0 1,-1-1-1,1 1 0,0 0 1,0 0-1,0-1 1,-1 1-1,0-1 0,1 0 1,-1-1-1,2 2 10,-1 0 0,1-1 0,-1 1 0,1-2 0,0 1 0,0 0 0,-1 0 0,1 1-1,0-1 1,0 0 0,0 0 0,0 0 0,0 0 0,0 0 0,1 1 0,-1-1 0,0 0 0,0 0 0,1 0 0,0 0 0,5-9 204,0 2-1,-1-3 1,15-12 0,-19 22-198,112-116 252,73-57-227,71-47 140,452-287-2011,42 43 911,-672 417 1075,316-192-162,-43 30-244,-66 39-736,-74 36 735,12-10 532,-220 144-61,-5 1 14,-10 11 225,-39 23 37,-103 60-502,-92 51 146,-101 61 441,-97 51-830,-82 39-1314,-2227 1078-3966,2419-1229 5438,110-65 923,214-77-770,-2-1 0,1 3 1,0-4-1,-1 1 0,0 0 1,1-1-1,-2-1 0,2 2 1,-15-4-1,23 2-30,1 0 0,0 0 0,0 0 0,0 0-1,0-1 1,0 1 0,0-1 0,0 1 0,0-1 0,1 0 0,-1 1 0,0-1 0,0 1 0,0 0 0,1 0 0,-1-1-1,1 0 1,0 0 0,-1 0 0,0-1 0,1 1 0,0 1 0,-2-1 0,2-1 0,-1 0 48,1-1 0,0 0 0,0 0 0,0 0 1,0 1-1,0-1 0,1 1 0,-1 0 0,2-1 0,0-5 1,9-14 31,2 0 1,-1 2-1,30-36 1,134-144-119,89-71 247,78-61 741,68-47-986,761-607-1297,46 58 1362,-884 684-67,-100 78 0,-97 70 0,-87 64 0,-48 32 0,-5 4 0,-21 17 0,-675 514 1277,-60-34 1630,-248 91-3999,-35-42-678,-264 64-26,1144-545 2081,143-60 89,-1-3 1,-40 11-1,59-17-351,-1 1-1,2-1 1,-2 0-1,0 0 1,0 0-1,1 0 1,-1 0-1,1 0 0,-1 0 1,1 0-1,0-1 1,-1 1-1,-2-1 1,4 1-6,-1 0 0,1 0 0,-1 0 0,1 0 0,0-1 1,-1 1-1,1-1 0,0 1 0,0-1 0,-2 1 0,2-1 1,0 1-1,0-1 0,0 1 0,-1-1 0,1 1 0,0-1 0,0 0 1,0 1-1,0-1 0,0 1 0,0-2 0,0 2 0,1-1 1,-1 1-1,0 0 0,0 0 0,0 0 0,2-2 0,4-7 296,0-2 1,0 3-1,1-2 0,1 3 0,1-2 0,12-11 0,146-116 235,103-73-665,96-67-352,104-71-324,102-65-1906,1222-812-2115,73 82 2330,-1525 953 2817,-109 70 1140,-88 60-471,-137 55-672,2 0-1,-3 2 1,2 0 0,1 1 0,12-3 0,-21 4-286,0 0 0,0 0 0,0 0 0,0 0 0,0 0 0,0 0 0,0 0 0,0 0 0,0 1 0,1-1 0,-1 0 0,0 0 0,0 0 0,-1 1 0,1-1 0,0 2 0,-1-2 0,1 1 1,-1-1-1,1 0 0,0 1 0,0 0 0,0 1 14,-1-1 1,1 1-1,-1 0 1,1 1-1,-1-2 1,0 0-1,0 0 1,0 1-1,0-1 1,0 1-1,0 0 1,0-1 0,-1 1-1,1-1 1,-1 1-1,0 1 1,-6 14 762,-2 0 0,0-1 0,-22 24 0,-95 111 0,-83 59-621,-85 55 601,-81 49-1259,-87 40-2175,-103 44 1268,-997 612-2320,-43-56 3533,1156-702-1055,105-68 1113,105-69 923,197-95-512,-64 18 0,103-37-210,-2 1 0,1-2 0,0 1 0,1 0 0,-1 0 0,-1 0-1,1 0 1,-1-1 0,1 0 0,0 0 0,-1 0 0,2 0 0,-9-2 0,11 1-78,1 1-1,-2-1 1,1 1-1,1-1 1,-1 1-1,1 0 1,-1 0-1,1-1 1,-1 0-1,1 1 1,-1-1-1,1 1 1,-1-1-1,1 1 1,0 0-1,0-2 1,-1 1-1,1 1 1,0-1-1,0 0 1,0-1-1,0 2 1,0-1-1,0-3 73,1 1 0,-1 0 0,1-2 0,0 3 0,0-3-1,1 3 1,2-7 0,17-22 987,3-3-1,0 0 1,53-51 0,-46 50-1156,133-142 414,545-503-42,50 34-3941,266-146 2958,-770 608-125,64-25 1484,-304 201-569,38-25 429,-49 33-151,-12 7 24,-84 66 631,-105 72-1044,-99 60-15,-104 54-46,-89 44-454,-73 33-1482,-237 104 208,-20-29 0,-1227 448 0,1713-743 1803,271-96 518,-81 15 0,139-34-493,-1 0-1,1 0 1,-2 0 0,2-1 0,0 0 0,-1 0 0,-1 0-1,1 0 1,1-1 0,-8-1 0,12 2-18,-1 0-1,1-1 1,-1 1 0,0 0-1,1 0 1,-1-1 0,1 1-1,-1 0 1,1 0 0,-1-1-1,1 1 1,-1-1 0,1 1 0,0-2-1,-1 1 1,1 1 0,0-1-1,-1 1 1,1 0 0,0-1-1,0 0 1,0 0 0,0 1-1,0-1 1,0 0 0,0 0-1,0 1 1,0-1 0,0 1-1,0 0 1,0-1 0,0 0-1,0 0 1,1 1 0,-1-1-1,0 1 1,1-1 0,6-8 268,1-2 1,-2 1 0,2 2-1,2-2 1,17-13 0,163-119 247,114-66-225,95-55 939,2072-1222-2337,-2053 1255-409,-83 52 1121,-108 68 374,-165 84 198,-40 19 299,-40 21 148,-40 21 0,-177 90-248,-176 75-520,-210 84-369,-194 70-10,-155 44-1014,-3370 1225-4157,3906-1475 6238,150-57 10,263-85-229,0-1 0,-2 0 1,2 0-1,-31 1 0,51-6-336,1 0 0,-1 0 0,1 0 0,-1 1 0,1-1 0,-1 0 0,1 0 0,-1 0 0,0 0 0,1-1 0,-1 1 0,1 0 0,-1 0 0,1 0 0,-1 0 0,1 0 0,-1 0 0,1 0 0,-1 0 0,1-1 0,-1 1 0,1 0 0,0-1 0,-1 1 0,1 0 0,-1 0 0,1 0 0,0-1 0,0 1 0,-1 0 0,1-2 0,0 2 0,-1 0-1,1 0 1,0-1 0,0 1 0,0-2 0,0 0-5,1 0-1,0 0 1,0 0-1,0 0 1,1 0-1,-1-1 1,0 1-1,1 1 1,0 0-1,-1 0 1,4-3-1,39-31-4,50-29 0,168-100 347,114-53 1037,115-47-908,125-47 45,932-424-2131,10 22 1016,-1539 704 617,256-114 232,-151 74 765,-114 46-863,-10 7-11,-22 10 444,-101 62 1963,-90 44-1914,-72 37 37,-343 167 2787,-348 118-6185,509-260 1683,-768 206 0,932-316 729,-80 4 629,364-74 107,-1 0 0,-33 0 0,51-2-388,1 0 0,-2 0 0,3 0 0,-2 0 0,1 0 0,-1 0 0,0 0 0,1 0 0,-1-1 0,1 1 0,-1-1 0,1 1 0,-1-1 0,1 1 0,0-1 0,-2 0 0,2 1 0,0-1 0,-1 1 0,1-2 0,0 1 0,0 0 0,0 0 0,0 1 0,0-1 0,0-4 0,1 5 77,0-3-1,0 0 1,0 2-1,1-2 1,-1 2-1,1-2 0,0-1 1,0 3-1,0-1 1,0 0-1,1 1 1,-1-1-1,1-1 1,-1 2-1,2-1 1,1-2-1,33-31 9,1 3 0,1 0 0,56-33 0,-65 44-84,190-124 45,1693-1019 341,-1702 1044-425,-85 48 0,-109 60 0,-37 21 0,-146 62 0,-160 69-594,-149 47-1779,-115 26 1120,-526 153-2062,-590 104 4364,1442-413-842,245-55-207,2 2 0,-3-1 0,1-1 0,-1-2 0,-22 0 0,41 0 0,0 0 0,0 0 0,0 0 0,0 0 0,-1 0 0,1 0 0,0 0 0,0 0 0,0 0 0,0-1 0,0 1 0,0 0 0,0-1 0,1 1 0,-1 0 0,0-1 0,0 1 0,0-2 0,0 2 0,1-1 0,-1 0 0,0 0 0,1 1 0,-1-1 0,1 1 0,-1-1 0,1 0 0,-1 1 0,1-1 0,-1 0 0,1 0 0,0 1 0,-2-1 0,2 0 0,0 0 0,0 0 0,0 0 0,0 0 0,0 0 0,0 1 0,0-2 0,0 1 0,0 0 0,2 0 0,-2 0 0,0 1 0,1-1 0,-1 0 0,0 1 0,1-1 0,-1 0 0,1 0 0,1 0 0,7-10 0,1-1 0,0 2 0,1-1 0,1 1 0,20-13 0,143-99 0,1277-784 1225,-1209 761-417,40-16 3235,-310 173-4043,-38 17 0,-16 6 0,-178 76 0,-88 30-448,-1666 594-1792,1974-723 2239,-257 94 204,183-65 165,-157 53 283,261-91-651,-1 1 0,0-3 0,1 1 0,-2 0 0,-13 0 0,23-2 0,0 1 0,0-2 0,1 1 0,-1 0 0,0 0 0,0 0 0,0 0 0,-1 0 0,1-1 0,1 1 0,-1 0 0,0 0 0,0 0 0,0-1 0,1 1 0,-1-1 0,0 1 0,1-1 0,-1 1 0,0-1 0,1 0 0,-1 1 0,1-1 0,-1 1 0,1 0 0,-1-1 0,1-3 0,-1 3 0,1-2 0,0 1 0,0 1 0,0-2 0,0 1 0,1 0 0,-1 0 0,1 0 0,-1 1 0,1-2 0,0 0 0,0 1 0,2-1 0,9-17 0,0 2 0,2 1 0,28-28 0,130-117 0,111-63-141,116-66-422,150-77-366,133-63-2227,2239-1190-3103,-2437 1382 6001,-149 85 646,-145 68 189,-147 73 381,-42 13-942,-1 0 0,0 0 0,0 0 0,0 0 0,1 0 0,-1 0 0,0 0 0,0-1 0,1 1 0,-1 0 0,0 0 0,0 0-1,1 0 1,-1 0 0,0 0 0,1 0 0,-1 0 0,0 0 0,0 0 0,1 0 0,-1 0 0,0 0 0,0 0 0,2 0 0,-2 0 0,0 0 0,0 1 0,1-1 0,-1 0 0,0 0 0,0 0 0,1 0 0,-1 0 0,0 0 0,0 0 0,0 0 0,1 0 0,-1 0 0,0 1 0,0-1 0,0 0 0,0 0 0,0 1 0,1-1 0,-1 0 0,0 0-1,0 1 1,0-1 0,0 0 0,0 0 0,0 0 0,0 0 0,0 0 0,0 0 0,0 1 0,0-1 0,0 0 0,0 0 0,0 1 0,-10 9 64,1 1 0,-2-3 0,1 3-1,-1-3 1,-13 7 0,-154 109-80,-81 47 458,-61 36 1373,-1571 869 710,1618-947-2286,242-117-239,-2 2 0,0-4 0,-43 11 0,74-20-16,-1 1 0,0-2 0,-1 1 0,1-1 0,1 0 0,-1 0 0,0 0 0,0 0 0,0 0 0,-1-1 0,-4-2 0,7 3 0,0-1 0,1 1 0,-1-1 0,0 0 0,0 1 0,1 0 0,-1-1 0,1 1 0,-1 0 0,0-1 0,1 0 0,-1 1 0,1-1 0,0 0 0,-2 0 0,2 1 0,0-1 0,-1 0 0,1 0 0,0 0 0,0 1 0,0 0 0,0-1 0,0 0 0,0 1 0,0-2 0,0 1 0,0-2 0,5-7 0,0-1 0,0 0 0,0 2 0,2-3 0,0 3 0,0-1 0,1 0 0,14-14 0,177-158 0,133-75-274,113-70-824,87-42 507,1154-719-994,72 97 304,-1377 797 1024,-103 65 257,-237 110 143,1 4 0,52-15 0,-89 28-56,1 1 1,1 0-1,-2 1 0,0-1 0,2 0 0,-1 1 1,6 1-1,-10-1-62,-1 0 0,0 0 0,0 0 0,0 0 0,0 0-1,0 1 1,0-1 0,-1 0 0,1 0 0,0 0 0,0 1 0,0-1 0,0 1 0,-1-1 0,1 1 0,0 0 0,-1-1-1,1 1 1,0-1 0,-1 1 0,1-1 0,-1 1 0,1 1 0,-1-1 0,2 0 0,-2 0 0,1 0 0,-2 4 32,-1 0 1,2 0 0,-2 1 0,1-3 0,-1 3-1,0 0 1,0-1 0,-1 0 0,1-3 0,-1 4 0,-1-2-1,-6 9 1,-28 31-58,-62 57 0,-140 103 349,-101 52 1048,-93 52-1123,-1025 637-676,-53-63 429,1239-734-27,98-63 0,127-69 0,47-16 0,0 1 0,0-1 0,0 0 0,0 1 0,0-1 0,0 0 0,0 0 0,0 0 0,0 0 0,0 0 0,0 0 0,0 0 0,-1 0 0,1-1 0,0 1 0,0 0 0,0 0 0,0-1 0,0 1 0,0 0 0,-1-2 0,2 1 0,-1 0 0,1 1 0,0 0 0,0-1 0,-1 0 0,1 1 0,0-1 0,0-2 0,0 2 0,0 0 0,0 1 0,1-2 0,-1 1 0,0 0 0,0 1 0,1-1 0,-1 0 0,0 1 0,0-1 0,0 0 0,2-1 0,29-37 0,10-3 0,68-54 0,193-131-163,170-98-492,160-79 250,136-61-560,106-35 137,2669-1317-4499,-2931 1536 5167,-172 89 405,-157 85 892,-263 101-1062,-2 1 0,22-4 0,-37 8-33,0 1 0,0 0 0,1 0 0,0-1 0,-2 1 0,2 1 0,-1-1 0,0 0 0,1 0 0,0 0 0,-1 1 0,5 2 0,-7-3-10,0 0-1,-1 1 0,1 0 0,0 0 0,0-1 0,0 2 1,-1-1-1,1 0 0,1 0 0,-1 0 0,-1 0 1,1 0-1,-1-1 0,1 1 0,-1 0 0,1 1 0,-1-1 1,0 0-1,0 0 0,0 0 0,1-1 0,-1 1 0,0 0 1,0 1-1,-1-1 0,1 0 0,-1 3 0,-1 3 142,-1 1-1,0 0 0,1-1 1,-2 1-1,0-2 0,-7 10 1,-24 31 83,-84 85 1,-160 124 57,-118 67 944,-115 53-1059,-105 45-660,-112 46-134,-1254 675-2976,-63-95 1684,1499-783 2110,148-80 1101,137-73-992,237-101-200,1-1 1,-1-2 0,-42 10 0,65-17-74,1 0 0,0 0 0,-1 1 0,1-1 0,-1 0 0,1 0 0,-1 0 0,1 0 0,-1-1 0,1 1 0,-2 0 0,2 0 0,0-1 0,0 1 0,0-1 0,0 1 0,-2-1 0,2-1-20,1 1 1,0 1-1,-1-1 0,1 0 1,0 1-1,-1 0 0,1 0 1,0 0-1,0-1 0,0 1 1,0-1-1,0 0 0,-1 0 1,2 0-1,-1 1 1,0 0-1,0-3 0,0 2 1,0 0-1,0 1 0,1-1 1,-1 0-1,0 1 0,1 0 1,-1 0-1,1-2 0,7-10 50,3 1-1,-1-1 1,1 2-1,1-1 1,20-14-1,166-111-88,111-57 340,122-61 1019,161-76-1113,185-86-619,165-68-333,3620-1642-5290,-4063 1915 6148,-171 80 833,-291 116-741,1 1 0,72-13-1,-107 26-155,1-1 1,-1 2-1,0 0 0,1-1 0,-2 1 0,3 0 0,-2 1 1,1-1-1,-1 2 0,8 0 0,-10-2-53,-1 0-1,1 0 1,0 0 0,0 1-1,0-1 1,0 1 0,-1 0-1,1-1 1,-1 1-1,1 0 1,-1 0 0,1-1-1,-1 0 1,1 1 0,-1 1-1,1-1 1,-1 1-1,0-2 1,1 0 0,-1 1-1,0 0 1,0 0 0,0 0-1,1 0 1,-1-1 0,0 1-1,-1 2 1,1 1 25,-2 2 1,1-1 0,-1 0-1,2 0 1,-2 1 0,-6 6-1,-39 56 1,-128 135-61,-100 90 275,-81 65 825,-64 45-779,-63 38-135,-62 25-564,-380 248-1001,-36-32 636,349-271 743,61-51-292,91-65-877,112-75 1078,114-81 895,211-127-586,0 1 0,-44 17 0,67-30-205,0 1 0,0-1 0,0 0 1,0 0-1,-1 0 0,1 0 0,0 1 0,0-1 0,0 0 0,0 0 1,-1 0-1,1 0 0,0 0 0,0 0 0,0 0 0,-1 1 0,1-1 1,0 0-1,0 0 0,-1 0 0,1 0 0,0 0 0,0 0 0,0 0 1,-1 0-1,1 0 0,0 0 0,0 0 0,-1-1 0,1 1 0,0 0 1,0 0-1,0 0 0,-1 0 0,1 0 0,0 0 0,0 0 0,0 0 1,-2-1-1,2 1 0,0 0 0,0 0 0,0 0 0,0 0 0,0-1 1,-1 1-1,1 0 0,0 0 0,0 0 0,0-1 0,0 1 0,0 0 1,0 0-1,0 0 0,0-1 0,0 1 0,0 0 0,0 0 0,0 0 1,0 0-1,0 0 0,0 0 0,0 0 0,0-1 0,0 1 0,0 0 1,0 0-1,0 0 0,24-28 894,116-81-454,119-74-81,111-65 1114,102-61-1275,93-43-853,936-543-898,36 54-425,-1048 596 762,-87 55 1002,-95 57 601,-93 51 164,-197 73-192,3 4 0,-2 1-1,2-2 1,37-3 0,-55 9-321,0 0 1,1 0 0,-1 0-1,1 0 1,-1 0 0,-1 0-1,2 0 1,0 0-1,-1 0 1,1 0 0,-1 1-1,0 0 1,0 0-1,1-1 1,-1 1 0,1 0-1,-1 0 1,0 0 0,0 1-1,0 0 1,-2-1-1,2 0 1,0 1 0,-1-1-1,1 1 1,-1 0 0,1 0-1,-1-1 1,3 3-1,-3 2 166,0-1 1,0 0-1,-1 0 0,1 0 0,-1 0 0,-1 0 0,1 1 0,-1-1 0,0 0 1,-1 1-1,-3 5 0,-6 20 29,-4-2 0,-24 37 0,-85 114-246,-58 41 293,-55 41 879,-111 85-1717,-505 392 0,-473 229 525,1060-789 20,92-63 0,112-73 0,75-45 0,34-22 0,142-71 0,138-60-194,122-44-578,1798-685-362,-1753 708 838,-91 39-890,-106 41 890,-235 78 296,70-12 0,-78 24-3,-51 6 35,0 0-1,0 1 0,-1-1 1,1 0-1,-1 0 0,1 0 1,-1 2-1,0-1 0,1 0 1,-1 0-1,0 1 0,4 0 1,-5-1 2,0-1 1,0 1-1,0 0 1,-1-1-1,1 2 1,0-1-1,0 0 1,-1 1-1,1 0 1,0-1-1,-1-1 1,2 2-1,-2-2 1,0 1-1,1 0 1,-1 0-1,0 1 1,0 0-1,0-2 1,0 3-1,-1 3 102,-1-1-1,1-1 1,-1 1 0,0 1-1,0 0 1,-5 7 0,-13 16 2,-2 2 1,-36 35-1,-129 124 166,-81 56 909,-711 533-2132,-76-64-1812,-491 182 1219,1346-801 2467,123-62-396,73-34-269,10-5 81,37-25 658,132-76-627,127-59-243,113-49 479,792-349-1153,25 50-238,-970 411 753,-238 93 0,0 0 0,0 2 0,30-5 0,-54 12 0,-2 0 0,2 0 0,0 0 0,0 0 0,0 0 0,0 1 0,0-1 0,-1 0 0,1 0 0,0 0 0,0 0 0,0 1 0,0-1 0,0 0 0,0 0 0,0 0 0,0 1 0,0-1 0,0 0 0,0 0 0,0 0 0,0 0 0,0 0 0,0 0 0,0 0 0,0 0 0,0 2 0,0-2 0,0 0 0,0 0 0,0 0 0,0 0 0,0 0 0,0 0 0,1 0 0,-1 0 0,0 0 0,0 0 0,0 0 0,0 0 0,0 0 0,2 0 0,-2 0 0,0 1 0,0-1 0,0 0 0,1 0 0,-1 0 0,0 0 0,0 0 0,0 0 0,1 0 0,-1 0 0,0 0 0,0 0 0,0 0 0,1 0 0,-1 0 0,0 0 0,0 0 0,1 0 0,-40 25 0,-165 77 0,-155 50-103,-136 34-308,-112 21 178,-839 212-435,-23-72 685,784-209-17,97-31-321,124-30-966,132-27 932,280-43 362,-241 26 229,290-33-168,-6 0 177,2 0-1,-2 0 0,1 0 1,-13-2-1,20 2-201,0 0 0,0 0 1,0 0-1,-1 0 0,0-1 0,1 1 0,0-2 0,0 2 0,0-1 1,0-1-1,0 2 0,0-1 0,0 1 0,0 0 0,0-1 1,1 1-1,-1 0 0,0-1 0,1 0 0,-1 0 0,0 0 1,1 0-1,-1-1 0,1 1 0,0 0 0,-1 0 0,1 1 1,0-1-1,-1 0 0,1 0 0,0 0 0,0-1 0,0 2 0,0-3 1,1 0-1,1-1 354,0-4 0,0 3 1,1-1-1,0 2 0,0-3 0,1 2 1,8-10-1,13-14-66,2 0 0,41-35 0,82-55-529,-149 119 198,263-191 41,87-41 125,73-28-705,915-507-2455,64 93 1789,-1148 573 946,-218 87 259,77-18 0,-112 31 4,0 0 0,0 1 0,2-1 0,-2 1 0,1 0 1,-1 0-1,1 0 0,0 0 0,-1 0 0,6 2 0,-7-2 5,-1 0 0,1 1-1,-1-1 1,1 0 0,-1 1 0,0-1-1,0 1 1,0-1 0,0 0 0,1 0 0,-1 0-1,0 1 1,1-1 0,-1 2 0,0-2-1,0 1 1,0-1 0,0 1 0,1 0-1,-1-1 1,0 1 0,0-1 0,0 0 0,0 0-1,0 1 1,0-1 0,0 1 0,0-1-1,-1 1 1,1 0 0,0-1 0,0 1-1,0-1 1,-1 0 0,1 1 0,-6 10 171,-2-2 1,1 0-1,-1 0 0,-1 1 1,1-2-1,-3 0 1,-10 9-1,-176 117 181,-111 46-200,-107 32 483,-95 11-822,-961 290-924,-44-109 509,1021-296 593,99-33 0,327-65 0,0-3 0,-73 1 0,126-8 0,-2 0 0,3-1 0,-21-4 0,30 4 0,1-1 0,-2 1 0,1 0 0,1-1 0,0 1 0,0-1 0,-2-1 0,2 1 0,-9-5 0,11 3 0,1 2 0,-1 1 0,0 0 0,0-1 0,1-2 0,-1 3 0,1-1 0,0 0 0,-1-2 0,1 1 0,1 1 0,-1-1 0,-1 2 0,2-3 0,-1-3 0,1 1 0,0-1 0,1 1 0,1-2 0,0 1 0,0 2 0,0-2 0,0 0 0,4-4 0,10-18 0,3 1 0,0 1 0,2 2 0,36-37 0,188-160 49,95-38 147,744-459-4,45 59-74,-809 480-118,-110 70 0,-161 89 0,-39 19 0,-11 7 0,-22 13 0,1 1 0,-42 26 0,-227 135 0,-186 90-370,-162 68-1110,-222 78-603,-1221 430 1,1565-674 1640,158-78 405,321-88 33,-44 5 0,70-10 4,2-1 0,-2 0 0,1 0 0,0-1-1,-13-2 1,22 2 0,-1 1 0,1-1 0,0 1 0,-2 0 0,2 0 0,-1-1 0,1-1 0,0 0 0,0 1 0,0 0 0,-1 0 0,0 0 0,2-2 0,0 3 0,-1-2 0,0 1 0,1-1 0,-1 1 0,1-3 0,-1 3 0,1 0 0,0-1 0,0 0 0,0 0 0,0-1 0,0 1 0,1 1 0,-2-3 0,2 2 0,-1 0 0,1 1 0,0-2 0,0 2 0,0-2 0,0 2 0,1-3 0,-1 2 0,3-3 0,3-13 0,1 0 0,1 1 0,0 0 0,3-1 0,-1 3 0,22-26 0,152-168 283,80-48 847,118-77 28,737-498-1,551-143-885,-1188 737-272,-86 57 14,-99 58 42,-103 58-41,-185 63 33,-1 0 1,0 1-1,0 0 1,0 0-1,0-1 1,1 1 0,-2 1-1,18 1 1,-23-1-34,-2 0 0,1 2 0,0-2 0,0 0 0,-1 1 0,1-1 0,0 1 0,0-1 0,0 0 0,0 0 0,-1 0 0,1 1 0,0 0 0,0 0 0,-1-1 0,1 1 0,-1 0 0,1-1 0,0 1 0,-1 1 0,0-1 0,1 1 0,-1-2 1,0 1-1,1-1 0,-1 1 0,0 3 18,0 0 1,0-2 0,-1 2 0,1-1 0,-1 1 0,0-2-1,0 1 1,-1 2 0,1-3 0,-1 1 0,-1 3-1,-15 21 30,-1-3-1,-2 0 1,-24 23-1,-158 137 106,-93 51 502,-85 45-406,-75 33 118,-221 110-2299,-741 346 1,1004-572 755,94-62 1094,266-114 515,-110 28 0,155-47-393,2 0 0,-3-1-1,1 0 1,0 0 0,0 0 0,-1-1 0,1 0 0,1-1-1,-20-2 1,27 3-19,-1 0 1,0-1-1,1 0 0,-1 0 1,0 0-1,0 1 0,1-1 1,-2 0-1,2-1 0,-1 1 0,1 0 1,0 1-1,-1-1 0,1-2 1,0 1-1,0 1 0,0 0 0,-1-3 1,1 0 54,0 1 1,0-2-1,0 3 0,1-2 1,0 1-1,0-1 1,0-1-1,0 2 1,1 0-1,-1 0 0,3-8 1,6-11-8,2 0 1,0 0-1,2 0 1,31-38-1,159-169 193,115-68 829,91-44-1078,839-566-1344,57 75 1390,-912 600-74,-122 90 0,-253 134 0,0 0 0,26-6 0,-42 14 0,-1 0 0,0-1 0,1 1 0,-1-1 0,1 1 0,0 0 0,-2-2 0,3 2 0,-2 0 0,1 0 0,0 0 0,-1 0 0,1 0 0,-1 0 0,1 2 0,-1-2 0,1 0 0,-1 1 0,1-1 0,-1 1 0,5 0 0,-6 0 0,1 0 0,-1 1 0,0-1 0,1 1 0,-1-1 0,0 1 0,0-2 0,0 1 0,0 1 0,0 0 0,-1 0 0,1-2 0,0 2 0,-1-1 0,1 1 0,-1-2 0,1 1 0,-1 0 0,0 0 0,-1 1 0,1-1 0,-1 2 0,-8 11 0,-1 1 0,-19 17 0,-209 174 0,-174 101-298,-148 87-895,-116 59 695,-202 91-2296,-1766 825 1,2258-1205 2854,338-145 367,0-2 0,-89 21 1,131-38-391,2 1 1,-1-1-1,2 1 0,-3-1 1,2 1-1,-1-1 1,0-1-1,0 1 1,1-1-1,-11-1 0,14 2-5,1-1 0,-1 0 0,1 1 0,-1-1 0,1 0 0,0 0 0,0-1 0,0 1 0,0 0-1,0 0 1,-1 0 0,1 1 0,0-1 0,0-1 0,1 1 0,-1-1 0,0 1 0,1 0-1,-1 0 1,1 0 0,-1 0 0,1 0 0,0-1 0,-1-2 0,2-5 164,1 0 0,0 0 0,0-1 0,2 1-1,-2 0 1,2 1 0,0-1 0,1 1 0,8-11 0,27-41 92,58-61 1,127-123 196,75-47 1460,723-564-997,75 62-924,-684 517-25,-67 58 0,-109 81 0,-174 109 0,-60 27 0,-1-1 0,-1 1 0,1 1 0,0-1 0,0 0 0,0 0 0,1 1 0,-2-1 0,1 1 0,5 0 0,-7 0 0,-1 1 0,1-1 0,-1 0 0,1 1 0,-1-1 0,0 1 0,2-1 0,-2 0 0,1 1 0,-1-1 0,0 0 0,1 1 0,-1-1 0,0 2 0,0-2 0,0 1 0,1-1 0,-1 2 0,0-2 0,0 0 0,0 1 0,0-1 0,0 0 0,0 0 0,0 0 0,0 1 0,0-1 0,0 1 0,0 0 0,-1-1 0,1 1 0,0-1 0,0 1 0,-1-1 0,1 0 0,0 1 0,0-1 0,-1 1 0,1-1 0,-2 2 0,-5 8 0,1 0 0,-2 0 0,-12 11 0,-160 147 0,-119 71-116,-82 44-350,-1290 819 349,1388-941 691,83-67 1719,190-89-2221,-2-1 0,0 0-1,0-1 1,1 0 0,-1 1-1,0-1 1,-25-1 0,35-2-72,1 0 0,-1 0 0,0 0 0,1 0 0,-1 0 0,1-1 0,-1 1 0,1 0 0,-1 0 0,1 0 0,-2-1 0,2 1 0,0-1 0,-1 1 0,1-1 0,0 0 0,0-1 0,0 1 0,0 0 0,0 1 0,0-1 0,0-1 0,0 1 0,0 0 0,0 0 0,1 0 0,-1-1 0,0 1 0,1 0 0,-1 1 0,1-3 0,0 1 0,-1 1 0,1 0 0,0 0 0,0 0 0,0-1 0,0-1 0,2-7 0,-1 0 0,2-1 0,0 3 0,0-4 0,0 3 0,3 0 0,-1 0 0,7-10 0,20-29 0,58-65 0,128-117-406,90-51-1216,324-240 1161,795-506 1,-1126 833 382,-95 80 58,-198 111 20,0-2 0,1 3 0,-1-1 0,14-3 0,-21 6 0,-1-1 0,1 1 0,-1 0 0,1 0 0,-1 0 0,1 0 0,-1 0 0,1 0 0,-1 0 0,1 0 0,-1 0 0,1 0 0,-1 0 0,1 0 0,-1 0 0,1 0 0,1 0 0,-2 0 0,1 0 0,-1 0 0,1 0 0,-1 1 0,1-1 0,-1 0 0,0 0 0,1 1 0,-1-1 0,1 0 0,-1 0 0,1 0 0,-1 0 0,0 2 0,1-2 0,-1 1 0,0-1 0,0 1 0,1-1 0,-1 0 0,0 0 0,0 1 0,0-1 0,1 1 0,-1-1 0,0 1 0,0 0 0,-1 1 0,0 3 0,0-2 0,-1 1 0,1-1 0,-1 0 0,-1 2 0,1-4 0,0 3 0,-4 2 0,-12 15 0,-25 23 0,-203 155 0,-164 85-298,-147 67-894,-2105 1093-1121,2160-1209 945,123-78 946,119-62 102,234-87 410,-1 1 1,-2-2-1,-42 6 0,68-13 3,-1 0-1,1 0 1,-1 0-1,2 0 0,-1 0 1,-1 0-1,0 0 0,1-1 1,0 1-1,-1-1 0,1 0 1,-6-3-1,9 3-58,-1 0-1,0 0 1,0 0 0,0 0 0,0 1-1,0-1 1,0 1 0,0-1-1,0 0 1,0-1 0,1 1 0,-1 1-1,1-2 1,-1 1 0,1 0 0,-1-1-1,1 2 1,0-1 0,-1-2-1,1 0 1,1-4-1,0-1 1,1 1-1,0 0 0,0 0 0,1-1 1,0 1-1,1 0 0,5-9 0,18-24-33,56-64 0,116-111 483,79-60 1450,71-47-1454,561-423-1316,48 46-1025,-491 375 1543,-63 57-961,-87 71 1186,-109 84 996,-201 108-859,0 1 0,1 0 1,0 1-1,-1 0 0,2 0 0,10-4 1,-19 6-31,1 0 0,-1 0 0,1 0-1,0 0 1,-1 0 0,1 0 0,-1 0 0,1 0 0,-1 0 0,1 0 0,-1 0 0,1 0 0,-1 0 0,1 3 0,-1-3 0,1 0 0,-1 0-1,1 1 1,-1-1 0,1 0 0,-1 0 0,1 1 0,-1-1 0,0 0 0,1 0 0,-1 0 0,1 1 0,-1-1 0,0 1 0,0-1 0,1 1 0,-1-1-1,0 0 1,0 0 0,1 1 0,-1-1 0,0 1 0,0-1 0,0 1 0,0-1 0,0 0 0,0 0 0,0 1 0,0-1 0,0 2 0,0-2-1,0 1 1,-5 10 175,0-3-1,-1 2 1,-1-1 0,2 1-1,-2 0 1,-2-1-1,-7 8 1,-173 159 251,-94 61-196,-239 162 1082,-1013 598 0,1505-979-1202,-290 149 42,307-161-165,2-2 0,-2 1 0,0-1 0,-17 4 0,28-7 0,1-1 0,-1 0 0,1 1 0,0-1 0,-2 0 0,1 0 0,0 0 0,1 0 0,-1 0 0,0 0 0,1 0 0,-1-1 0,0 1 0,0-1 0,1 1 0,-2 0 0,2-2 0,-1 2 0,1-2 0,-1 1 0,1 0 0,0 1 0,0-1 0,0 1 0,-1-2 0,1 1 0,0 0 0,0 0 0,0 0 0,0-1 0,0 0 0,-1 2 0,2-1 0,-1-2 0,0 3 0,1-2 0,-1 1 0,1-1 0,0 0 0,-1 1 0,1-10 0,0 4 0,0 0 0,1-3 0,1 3 0,-1-1 0,2-1 0,0 2 0,6-16 0,12-20 0,37-55 0,32-30 356,145-157 1,136-102 450,-336 352-798,338-332 251,-275 267 778,-97 100-1027,0 0 0,0-1 1,-1 0-1,1 1 1,0-1-1,-1 0 0,1 0 1,-1 1-1,1-1 0,-1 0 1,0 0-1,1-1 0,-1 2 1,0-1-1,1 1 0,-1 0 1,0-1-1,0-2 0,0 1 1,-1 2-10,-1 0-1,1 0 1,0 0 0,0 0-1,0 0 1,-1 0 0,1 0-1,0 0 1,0 0 0,0 0 0,0 0-1,-1 0 1,1 0 0,0 1-1,-1-1 1,1 1 0,0-1 0,-1 3-1,-153 69-1,-138 72-499,-109 48-1498,-912 368-1399,1009-446 3376,239-91 18,-73 15 0,128-35-13,-1-2 0,1 2 1,-1-2-1,-1 0 1,3 0-1,-17-1 1,25 0 27,-1-1 0,1 1 0,0 0 0,0-1 0,0 1 0,0-1 0,1 0 0,-1 0 0,0 0 0,0 1 0,1-1 0,-2 0 0,2 0 0,-1 0 0,2 0 0,-2 0 0,1 1 1,0-2-1,0 0 0,0 1 0,0-1 0,0 1 0,0-1 0,0 1 0,0-1 0,0 1 0,1-1 0,-1 1 0,1-1 0,0-1 0,-1 2 0,1-1 0,0 1 0,0 0 0,0-1 0,0 0 0,1 1 0,0-4 0,1-6 153,1 0-1,0 1 1,1 1-1,-1-1 1,3 0-1,8-14 1,49-62 651,-44 61-758,207-257 599,15 8 0,13 10 0,450-362 1,-649 580-195,1 5 1,76-43 0,-129 82-438,0 0 0,0 1 0,0 0 0,1 0-1,-2-2 1,2 3 0,-1-1 0,0-1 0,1 2 0,-1-1-1,2 0 1,4-1 0,-8 2-28,-1 2 0,0-2 0,0 0 0,0 0 0,1 0 0,-1 1 0,0-1 0,1 0-1,-1 0 1,0 1 0,0-1 0,1 0 0,-1 1 0,0-1 0,1 0 0,-1 1 0,0-1 0,0 1 0,0-1 0,0 0 0,1 0 0,-1 0 0,0 1 0,0-1 0,0 2 0,0-2-1,0 0 1,0 1 0,0-1 0,0 0 0,0 0 0,0 1 0,-10 26-34,-5-6 35,1 0 0,-37 36 0,-52 42 0,89-86 0,-207 182-327,-10-8 0,-284 174-1,383-282 878,122-72-492,-2-1-1,-23 8 0,35-14-57,0 0-1,-1 0 1,1 0-1,-1 0 1,1 1-1,0-1 1,-1 0-1,1 0 1,-2 0-1,2 0 1,-1 0-1,1 0 1,-1 0-1,1 0 1,-1 0-1,1 0 1,-1 0-1,1 0 1,0 0-1,0 0 1,0 0-1,-1 0 1,1-1-1,-1 1 1,1 0-1,0 0 1,-1 0-1,1 0 0,-1 0 1,1 0-1,0-1 1,-1 1-1,1-1 1,0-2-1,0 2 0,0 0-1,1-1 1,-1 2 0,1-2 0,-1 1-1,1-3 1,0 3 0,0 0 0,-1 0-1,1 0 1,0-1 0,3-1 0,35-42 1,3 3 0,3 2 0,57-42 0,-100 80 0,229-169-383,69-26-1146,-22 38 847,368-159-1,333-62-110,-722 300 793,-221 69 0,2 2 0,66-7 0,-97 16 0,2-1 0,-3 1 0,2 0 0,1 1 0,12 1 0,-18-1 0,-1-1 0,1 1 0,0 0 0,0 0 0,0 0 0,0 2 0,-1-2 0,0 0 0,0 1 0,0-1 0,0 0 0,5 4 0,-4-1 0,-1 1 0,0 0 0,0-2 0,0 2 0,0 0 0,-1 0 0,0 0 0,0-2 0,1 3 0,-2-2 0,0 2 0,0-1 0,0-1 0,-2 1 0,1-2 0,-2 11 0,-5 15 0,-2 1 0,0-2 0,-29 51 0,-116 159-59,-85 53-179,-71 44 56,-569 470 0,-456 203-93,1312-991 275,53-36 0,61-39 0,219-128 0,203-97-504,197-77-1515,139-43 1184,1328-526-2058,56 142-454,-1705 628 3275,-169 66 989,-321 83-740,2 2 0,-1 2-1,60-5 1,-94 11-112,1 0-1,2 0 1,-2 1 0,0-1-1,0 0 1,1 2 0,-1-1-1,0 1 1,0-2-1,1 2 1,3 3 0,-7-3-20,0 0 1,0-2 0,0 2-1,1-1 1,-1 1-1,0 0 1,-1-1 0,1 2-1,0-1 1,-1 0-1,0 0 1,0 1 0,0-2-1,0 1 1,0 0 0,1 5-1,-1 2 31,-1 1 0,0-2 0,-1 1 0,0 0 0,0 1 0,-2-1 0,1 0 0,-1 0 0,0 0-1,-7 9 1,-16 35-76,-65 92 0,-115 126 381,-66 56 1142,-1220 1182 82,1118-1176-1605,43-54-4,51-60-12,58-59 13,60-57 3,144-94 92,0 2 0,-2-2 1,-26 10-1,45-19-30,-1 0-1,-1 1 1,1 0 0,0-1-1,0 0 1,0 2-1,0-2 1,1 0 0,-1 0-1,0 0 1,-5-2-1,7 2-37,-1 0 0,1-1 0,0 1 0,0 0 0,-1 0 0,1-1-1,0 1 1,-1 0 0,1 0 0,-1 0 0,1-1 0,0 1-1,-1-1 1,1 1 0,0-1 0,-1 1 0,1-1 0,0 1 0,0-1-1,-1 1 1,1-1 0,0 1 0,0 0 0,0 0 0,0-1 0,0 0-1,0 1 1,0-1 0,0 1 0,0-2 0,2-6 22,1 0 0,-1 0 0,3 0 1,-1 2-1,0-4 0,1 4 0,9-12 0,101-116-46,74-48 287,71-42 857,69-37-1043,627-414-1080,68 82 1028,-738 459-139,-78 51-269,-188 77 341,0 0 0,0 0 0,1 1 0,34-4 0,-52 9 18,0 0 0,1-1 0,-1 2 0,0-1 0,0 0 0,1 0 0,-1 1 0,0 0 0,0 0 0,2-1 0,-2 0 0,4 4 0,-5-3 0,-1 0 0,1 0 0,-1 0 0,2 0 0,-2 1 0,0-2 0,0 3 0,0-2 0,0 1 0,0-1 0,0 0 0,0 1 0,0 0 0,-1-2 0,1 2 0,-1-1 0,1 3 0,-1 4 0,0-1 0,0 1 0,-1-1 0,0 0 0,-1 2 0,0-3 0,0 2 0,-1 0 0,-6 7 0,-13 26 0,-58 79 0,-105 110-63,-70 53-190,-69 45 91,-771 607-298,-105-97-356,991-707 660,82-60 156,125-69 15,-1 0 1,0-1 0,0 0 0,1 0-1,-1-1 1,0 1 0,0 0-1,0 0 1,-1 0 0,-3 0-1,7-2-3,0 1-1,-1 0 0,1 0 0,0-1 0,-1 1 1,1 0-1,0 0 0,-1-1 0,1 1 0,0 0 1,0-1-1,0 1 0,-1 0 0,1-1 0,0 1 1,0 0-1,0 0 0,0 0 0,0-1 0,0 1 1,0 0-1,-2 0 0,2 0 0,0-1 0,2 1 1,-2-1-1,0 1 0,0 0 0,0-1 0,0 1 1,0-1-1,0 1 0,0 0 0,0-1 0,1 1 1,-1 0-1,0-1 0,0 1 0,1 0 0,-1-2 1,0 2-1,1-1 0,8-10 339,0-2 0,21-20 1,116-100-10,101-62-186,98-53 468,99-45-895,1094-605-1883,92 125 572,-1328 654 1211,-243 97 267,79-18 1,-129 38 94,2 0 0,0-1 0,15 2 0,-24 1 33,1 0-1,-1 0 0,0 0 0,0 0 1,-1 0-1,1 0 0,1 0 0,0 1 1,-1-1-1,0 2 0,0-1 1,0 0-1,0 0 0,3 1 0,-4 0 6,0-1 0,0 0 0,0-1 0,1 2 0,-2-1 0,1 0 0,0 0 0,-1-1 0,1 1 0,-1 0 0,1 3 0,-1-3 1,0 0-1,0 0 0,0 1 0,0-1 0,0 0 0,0 0 0,0 1 0,0 0 0,-1 5 92,-1 0 1,-1 1-1,1-1 1,-1-1-1,-5 10 1,-15 20-11,-2 1 1,-53 55-1,-178 159 20,-139 84 390,-132 72-839,-743 489-1967,-49-47 2324,791-530 14,116-79 158,120-85-157,113-70-53,130-73 0,48-12 0,1 2 0,-1-2 0,0 0 0,-1 0 0,1 0 0,0 1 0,0-1 0,0 0 0,0 0 0,0 0 0,0-1 0,0 1 0,0 0 0,0 0 0,0 0 0,0-2 0,0 2 0,0-1 0,0 1 0,-1 0 0,1 0 0,1 0 0,0-1 0,-1 0 0,1 0 0,0-1 0,0 1 0,0 1 0,0-1 0,0 1 0,0-1 0,0 0 0,0 0 0,0 0 0,0 1 0,0 0 0,1-1 0,-1 0 0,0 0 0,1 1 0,-1-2 0,1 0 0,0 1 0,26-34 0,99-79 0,96-54 179,102-47 538,91-34-186,725-374 1310,37 65-1926,-886 437 85,-90 49 0,-187 67 0,-1 2 0,1-1 0,1-1 0,-2 3 0,2 0 0,20-1 0,-34 3 0,1 0 0,-1 0 0,0 0 0,1 0 0,-1 0 0,0 1 0,1-1 0,-1 1 0,0-1 0,0 1 0,0-1 0,0 1 0,0 0 0,1-1 0,0 0 0,-1 1 0,0-1 0,0 1 0,1 4 0,-1-4 0,0 1 0,0-1 0,-1 0 0,1 0 0,-1 1 0,1 1 0,-1-2 0,0 1 0,0-1 0,1 2 0,-2-2 0,1 2 0,0-1 0,-1 2 0,-4 10 0,0 2 0,-2-4 0,1 2 0,-2 1 0,-1-2 0,-15 19 0,-142 155 0,-92 59-127,-78 48-380,-1543 1106 348,1652-1256 159,82-62 0,105-62 0,34-20 0,8-5 0,55-37 0,111-71 0,93-58 82,98-53 246,89-42-299,2086-1005-316,-2194 1136 220,-102 50 51,-224 81 16,2-1 0,-3 0 0,3 3 0,-1 0 0,0-1 0,0 2 0,19 0 0,-33 1 0,1 0 0,0 1 0,-1-1 0,1 0 0,-1 0 0,1 0 0,-1 1 0,1-1 0,0 1 0,0 0 0,-1 0 0,0 0 0,1-1 0,-1 1 0,0 0 0,0 0 0,0-1 0,-1 2 0,3 0 0,-2 0 0,0 1 0,-1-2 0,1 0 0,0 3 0,-1-3 0,0 1 0,1 1 0,-1-3 0,0 2 0,0 3 0,0-4 0,-1 1 0,1 0 0,-1 2 0,-5 15 0,-1-2 0,-2-1 0,0 1 0,-1-1 0,-21 27 0,-152 163 0,-100 56-110,-83 37-329,-519 332 271,-38-42 50,534-354-97,69-48-642,82-51 642,78-49 215,148-82 48,-2 2 1,1-2-1,-16 4 0,28-9-34,1 0 1,0 1 0,-1-1-1,1 0 1,0 0-1,-1 0 1,1 0-1,0 0 1,-1 1-1,1-1 1,-1 0-1,1 0 1,0 0-1,-1 0 1,1 0 0,0 0-1,-1 0 1,1 0-1,-2 0 1,2 0-1,0-1 1,-1 1-1,1 0 1,-1 0-1,1 0 1,0 0-1,-1-1 1,1 1-1,0 0 1,-1 0 0,1 0-1,0-1 1,0 1-1,-1 0 1,1 0-1,0 0 1,0 0-1,-1-1 1,1 1-1,0 0 1,0 0-1,-1 0 1,2-3 109,0 0 0,0 0 0,0 1 0,1-1 0,-1 1 0,2-1 1,-2 0-1,1 3 0,0-2 0,3-4 0,29-27 94,38-31 0,133-96-218,98-54 171,95-51 513,108-44-982,925-464-2157,66 116 2534,-1122 520-211,-117 60 99,-240 74 33,-1-3 0,2 2 0,-2 2 0,1 1 0,0-1 0,32 2 0,-47 0 0,0 0 0,-1 0 0,0 1 0,1 0 0,0-1 0,-1 1 0,2-1 0,-2 1 0,1-1 0,-1 1 0,1 1 0,-1-1 0,0 1 0,1-1 0,-1 2 0,0-2 0,0 0 0,0 1 0,-1 0 0,1-1 0,0 1 0,-1 1 0,1-3 0,-1 2 0,0 3 0,0-4 0,0 2 0,0-2 0,1 1 0,-1 4 0,-1 6 0,0-1 0,0 0 0,-3 1 0,1-1 0,0 1 0,-1-1 0,-1 0 0,0-1 0,-7 12 0,-100 175 0,-68 68 76,-60 56 230,-712 747 1084,-127-91-1492,820-772-703,65-64 604,157-117 201,-55 30 0,86-52 79,-2 0-1,3 1 1,-2-1-1,0 1 0,-1-1 1,1-1-1,-11 2 1,16-3-56,1 0 0,-1 0 1,0 0-1,0 0 0,1 0 0,-1 0 1,0 0-1,0 0 0,1 0 1,-1-1-1,0 1 0,1 0 1,-1 0-1,0-1 0,1 1 1,-1-1-1,1 1 0,-1 0 0,-1 0 1,2 0-1,-1-1 0,1 1 1,-1-1-1,0-2 0,1 3 16,-1-2 0,1 0 0,-1 0 0,1 1-1,0 0 1,0-1 0,0 1 0,0 0 0,0-1 0,0 1-1,1-2 1,-1 1 0,0 2 0,2-4 0,4-10 38,0 2 1,0-1-1,2 0 1,13-17-1,46-51-134,-42 54 85,245-251 1388,30 15-600,589-411-1229,-603 491 428,413-199 0,-561 317-15,170-59 0,-292 117 0,13-2 0,54-13 0,-77 20 0,0 2 0,2-2 0,-1 1 0,-2 1 0,2 0 0,0 0 0,0 0 0,-1 0 0,1 1 0,-1 1 0,1-1 0,0 1 0,10 3 0,-13-4 16,-1 1 1,1 1 0,-1-1-1,1 1 1,0-1 0,-2 1-1,1-1 1,0 1 0,-1-1-1,1 3 1,-1-1 0,0-2-1,1 1 1,-1 1-1,0-1 1,-1 0 0,0 1-1,2 6 1,0 4 120,-2 0 1,0-1-1,-1 0 0,-1 18 1,-2 10-98,-4 1 1,-2-3-1,-1 1 0,-24 53 1,-90 154 190,59-142 81,-5-3-1,-6-2 1,-139 141 0,98-129-341,-7-3 1,-188 128-1,262-201 29,-3-3 0,-74 37 0,123-68 0,-3-1 0,2 2 0,0 0 0,-1-1 0,0 0 0,1-1 0,-13 1 0,18-2 0,-1 0 0,1 0 0,-1 0 0,1 0 0,-1 0 0,1-1 0,-1 1 0,1 0 0,0 0 0,-1 0 0,1 0 0,-1 0 0,1 0 0,0 0 0,-1 0 0,1-1 0,-1 1 0,1 0 0,0-1 0,-1 1 0,1 0 0,0 0 0,0 0 0,-1-1 0,1 1 0,0 0 0,0-1 0,0 1 0,-1-1 0,1 1 0,0-1 0,0 1 0,0 0 0,0-3 0,0 3 0,0-1 0,0-1 0,1-1 0,0-2 0,0 4 0,0-2 0,0 0 0,0-1 0,1 2 0,3-7 0,14-16 0,1 0 0,34-32 0,134-114 0,100-56-388,94-43-1162,85-31 459,374-184-2299,470-180 3261,-912 481 129,-103 61 0,-253 107 0,1 0 0,62-11 0,-96 25 0,-1 1 0,0-1 0,0 1 0,11 1 0,-17 0 0,0 0 0,0 0 0,0 1 0,0-1 0,-1 2 0,1-2 0,0 1 0,-1 0 0,1 0 0,-2-1 0,2 1 0,3 3 0,-4-2 0,-1 0 0,1-1 0,-1 0 0,0 0 0,0 1 0,1-1 0,-1 0 0,-1 1 0,1 0 0,0 0 0,1-1 0,-2 1 0,1 0 0,-1-1 0,1 1 0,-1 2 0,0 3 0,0-3 0,-1 2 0,1 1 0,-1-1 0,-2-2 0,-1 11 0,-10 17 0,0-4 0,-4 3 0,-20 27 0,-124 154 136,-59 46 407,-116 101-273,-17-14 0,-18-12 0,-16-16 0,-439 276 0,549-420-1236,57-50 724,192-110 242,1 3 0,0-6 0,-36 13 0,60-22 10,1 0 0,0-1 0,2 1 1,-2-1-1,0 0 0,0 0 0,-1 1 0,1-1 0,0 0 0,0-1 0,0 1 0,0 0 1,0 0-1,-4-1 0,6 1 4,0-1 0,0 0 0,0 1 0,0-2 0,1 1 0,-1 0 0,0 0 0,1 1 0,-1-1 0,1 1 0,-1-1 0,1 0 0,-1 0 0,1 1 0,-1 0 0,1-1 0,0 0 0,0 0 0,-1 0 0,1 0 1,0 0-1,0-1 0,0 1 0,0-1 0,0 1 0,1 1 0,1-10 127,1 1-1,1 0 1,0 1 0,0 0 0,1 0-1,12-16 1,18-19 11,58-56-1,112-85 33,698-522 147,88 89-945,-734 488-106,-56 41 540,-173 77 180,0 2 0,-1 0 0,34-4 0,-55 11 36,0 1 1,-2 1-1,1-2 1,1 2 0,0-1-1,-1 2 1,1-1-1,-2 0 1,2 2-1,-1-1 1,1 1-1,-1-2 1,9 5-1,-12-4 6,1 1-1,0 0 0,0-1 1,-1 1-1,1 2 0,-1-3 0,0 2 1,0-1-1,0 0 0,-1 1 1,1-1-1,-2 2 0,2-3 1,0 2-1,-1 0 0,0 0 0,0-1 1,-1 1-1,1 1 0,-1-1 1,0-1-1,0 5 0,-1 8 11,0 1 1,-1-1-1,-2 0 0,2-1 0,-2 2 0,-12 22 1,-54 94-127,-18 9 370,-149 175 0,-139 113 156,-2-42-569,-30-38 141,375-324-24,-39 21 0,70-45-4,0 2 1,0-2 0,0 0-1,0 0 1,0 1 0,-1-1 0,0-1-1,1 1 1,-1 0 0,0 0-1,1-1 1,-1 0 0,1 1-1,-2-1 1,1 0 0,-2 0-1,4 0 6,1 0 0,0-1 0,-1 1 0,1 0 0,0 0 0,0 0 0,0 0-1,-1-1 1,1 1 0,0-1 0,0 1 0,0-1 0,0 1 0,0 0 0,-1 0-1,1 0 1,0-1 0,0 1 0,0-1 0,0 1 0,0-1 0,1 1 0,-1 0-1,0-1 1,0 1 0,0-1 0,0 1 0,0 0 0,1-1 0,14-24 222,26-17 142,1 3-1,64-49 0,-77 63-336,381-271 311,24 23 1,-232 156-341,-56 43 0,-141 72 0,0-1 0,-1 1 0,2-1 0,0 2 0,-1-1 0,1 0 0,1 1 0,6-1 0,-12 2 0,-1 0 0,0 0 0,0 0 0,0 0 0,0 0 0,1 2 0,-1-2 0,0 0 0,0 0 0,0 0 0,0 0 0,0 0 0,0 1 0,0-1 0,0 0 0,0 0 0,0 1 0,0-1 0,0 0 0,0 1 0,0-1 0,0 0 0,0 1 0,0-1 0,0 0 0,0 0 0,0 1 0,-1-1 0,1 0 0,0 0 0,0 0 0,0 0 0,0 0 0,-1 0 0,1 0 0,0 1 0,0-1 0,0 0 0,-1 0 0,1 0 0,0 1 0,0-1 0,-1 0 0,1 0 0,-30 23 0,-97 51 0,-18-2-216,-6-4-1,0-8 1,-4-5-1,-5-6 0,0-4 1,-303 45-1,260-65 279,-1-7 0,-224-3-1,380-16 40,0-1-1,2-4 0,-1 1 0,-1-1 0,-49-16 1,79 17-72,1-1-1,0-2 1,1 2 0,-1-2 0,3 0 0,-2-1 0,-12-10 0,18 11-21,1 0 1,0-1-1,1 1 1,-1-1-1,2 0 0,1 0 1,0-1-1,-1 0 1,2 1-1,-7-22 0,6 10 66,1 1-1,1-3 0,1 1 0,1 1 1,1 0-1,2-1 0,2 1 0,-1-2 1,2 2-1,10-27 0,3-3 129,4 0-1,4 1 1,33-54-1,86-108-541,-19 54-837,199-191-1,199-109-340,638-343 1120,-879 632 398,-71 45 0,-192 113 0,1 1 0,2-1 0,37-12 0,-58 23 0,-1 0 0,1-1 0,-1 1 0,1 0 0,0 0 0,-1 0 0,1 0 0,-1 0 0,1 0 0,0 0 0,-1 0 0,1 0 0,-1 0 0,1 0 0,0 0 0,-1 0 0,1 0 0,-1 0 0,1 0 0,0 0 0,-1 0 0,1 0 0,-1 0 0,1 1 0,-1-1 0,2 0 0,-2 1 0,0-1 0,0 0 0,1 1 0,-1-1 0,1 0 0,-1 1 0,1 0 0,-2 0 0,1 1 0,0 0 0,0-1 0,0 0 0,-1 1 0,1 1 0,-1-2 0,1-1 0,0 3 0,-2-2 0,1 0 0,0 0 0,-1 3 0,-17 17 0,0 2 0,-45 35 0,-153 114 0,-110 63-209,-92 42-630,-1065 557-804,1061-636 628,-757 254 1,842-354 604,271-81 277,-103 16-1,157-31 159,-1-1 0,0 1 0,1-2-1,-2 0 1,1-1 0,-26-3 0,37 3 24,0-1-1,0 1 1,0 0 0,0 1 0,0-1 0,-1-1 0,1 0 0,1 0 0,0 1 0,0-2-1,-1 2 1,1 0 0,0-1 0,-2 0 0,2-2 0,1 2 0,-1 0 0,0 0-1,1-1 1,-1 0 0,1 1 0,0 1 0,0-3 0,0 1 0,0 0 0,1 1 0,-1-1-1,1 0 1,0 0 0,0-1 0,0 3 0,1-6 0,2-10 4,0-1 0,2 1 0,1 0 0,1 0 0,-1 0 0,15-19 0,120-178-53,96-80 139,87-72 420,69-48-673,1008-882-1154,-423 508 500,61 71-97,-844 603 605,-169 99 369,2 0 1,39-12-1,-64 24 6,1 2 0,1-1 0,-1 2 0,0-1 0,1 1 0,-1 0 0,4 0 0,-7 0-84,0 0-1,0 0 1,0 0 0,0 0 0,0 0-1,0 0 1,0 0 0,0 0 0,0 1-1,0-1 1,0 0 0,0 0 0,-1 1-1,1-1 1,1 1 0,-1-1 0,0 1-1,-1 2 1,1-3 0,1 2 0,-1 1 43,0-1-1,-1 2 1,1-1 0,0 0 0,-1-1 0,0 3 0,0-3 0,0 1 0,0 1 0,-1-1 0,1 0 0,-1 0 0,0 0 0,-3 6 0,-7 19 691,0 0 0,-30 46-1,-56 64 472,-90 85-1137,-92 56 299,-92 47-862,-83 28-1791,-100 36 210,-19-20-1,-1027 498 1,1174-672 1885,98-65 964,277-113-589,-1-2-1,-69 14 1,110-26-66,1-3 1,-2 1-1,2-1 1,-1-1 0,0 0-1,0 0 1,1 0-1,-2-1 1,-11-2-1,19 0-97,1 2 0,-1-1 0,0 1 0,0 0-1,2-1 1,-1 1 0,0-1 0,0-1 0,0 2-1,0-1 1,0-2 0,1 2 0,-1-1 0,1 1-1,0-1 1,0 1 0,0-2 0,2 2 0,-2-1-1,0 0 1,1 0 0,0 0 0,0-1-1,0 1 1,0-1 0,1 2 0,0-5 0,0-9 368,1-1 1,0 1-1,2 0 0,1 1 1,-1-1-1,13-24 1,12-22-53,41-69 0,94-124-128,66-71 722,63-63-1356,1250-1453-6537,-1140 1409 6607,-39 64-972,-67 89 1090,-82 92 679,-175 156-212,63-40-1,-97 70-151,1-3 0,1 1 0,-2 1 0,1 3-1,10-6 1,-15 6-83,0-1-1,0 1 0,0 0 0,0 0 0,0 0 0,-1-1 0,0 1 0,1 0 1,0 0-1,0 0 0,1 0 0,-1 0 0,0 1 0,0-1 0,0 0 1,0 0-1,-1 1 0,1-1 0,0 0 0,0 0 0,0 0 0,-1 1 1,1-1-1,0 1 0,1 0 0,-1 2 8,0-3 1,-1 0-1,1 2 1,0 0-1,-1-1 1,1 1 0,-1 0-1,0 0 1,0-1-1,2 0 1,-2 1-1,0 0 1,0-2-1,-2 5 1,-7 37 167,-53 101-201,-50 59 472,-89 122 1230,-419 500 1,418-596-2085,-12-9-1,-10-8 0,-455 333 1,268-269-370,-666 340-1,831-497 682,69-46 746,164-66-603,0-3 0,-1 1 0,1-1 0,-1-1-1,0-2 1,-19 4 0,30-4-19,0 1 0,0-1 1,1-1-1,-1 1 0,0 0 1,0-1-1,0 1 0,1-2 0,-2 1 1,1 1-1,1 0 0,-1 0 1,2-1-1,-2-1 0,1 0 0,0 1 1,-1-1-1,0 0 0,1 1 1,0 1-1,0-2 0,1-1 0,-1 0 1,0 1-1,-1-2 0,1-1 17,-1 1 1,2-3-1,1 2 0,-1 0 0,0 0 1,1-1-1,0 2 0,0-2 0,0 1 1,1 0-1,2-10 0,5-9 490,1-1 0,2 1 0,21-35 0,97-136 0,68-64-702,76-67-425,82-65-275,77-54-1960,683-600 2044,88 87 782,-893 745-160,-87 78 102,-203 124 34,0 0 0,1 2 0,0 0 0,37-10 0,-54 18 0,-2 0 0,1 1 0,0-1 0,0 1 0,0 0 0,0 0 0,0 0 0,0 0 0,0 0 0,0 1 0,4 0 0,-5 0 0,-1-1 0,1 1 0,0-1 0,-1 0 0,0 1 0,0-1 0,0 1 0,0 0 0,0 0 0,0 1 0,0-1 0,-1 0 0,1 1 0,0-2 0,-1 1 0,1-1 0,0 2 0,-1-2 0,1 1 0,0 3 0,0 5 0,-1 0 0,0 1 0,0-1 0,-1 1 0,0-2 0,-1 2 0,0-2 0,0 2 0,-1-2 0,-6 10 0,-20 48 0,-47 70 0,-111 150-74,-84 69-222,-85 62 182,-78 38-48,-68 15-462,-73 2-1709,-72 6 1276,-442 222-1207,-51-60 1282,470-303 823,98-77 223,125-77 175,125-64 655,109-51-165,101-39 1295,89-29-1487,23 0-522,0 0 1,0 0-1,0 0 0,-1 0 1,1 0-1,0 0 1,0 0-1,0 0 1,0 0-1,-1 0 0,1-1 1,0 1-1,0 0 1,0 0-1,0 0 0,0 0 1,-1 0-1,1 0 1,0 0-1,0 0 1,0-1-1,0 1 0,0 0 1,0 0-1,0 0 1,0-1-1,0 1 1,0 0-1,0 0 0,0-2 1,0 2-1,0 0 1,0 0-1,0-1 1,0 1-1,0 0 0,1 0 1,-1 0-1,0-1 1,0 1-1,0 0 1,0 0-1,0 0 0,1 0 1,-1-1-1,0 1 1,8-6 589,1-3 0,0 2 0,-2 2 0,16-10 0,112-67 151,74-38-756,67-26 381,257-120 570,789-283 0,-1053 460-671,-78 36 839,-172 48-1063,-1 1 0,2 1 0,-2 2 0,26-1 0,-40 2-56,-1 0 0,0 1 0,0-1 0,2 1 0,-2-1 0,0 1 0,1-1 0,-1 0 0,5 3 0,-7-2 0,0 0 0,0-1 0,0 2 0,-1-2 0,1 2 0,0-1 0,0 0 0,0 0 0,0-1 0,0 1 0,0 0 0,-1 0 0,1 0 0,0 1 0,-1-2 0,1 2 0,-1 1 0,1 0 0,-1 2 0,-1-1 0,1 0 0,-1 2 0,1-3 0,-1 1 0,-1 0 0,1 0 0,-1 1 0,0-1 0,1-1 0,-7 8 0,-10 17 0,-2-2 0,-34 35 0,-126 105 0,-89 39-62,-77 24-187,-268 136-1942,-1220 545 0,1601-811 1960,89-38 231,90-41 120,54-20-109,-1 0 1,1 1 0,0-1-1,0 0 1,-1 0-1,1 0 1,0 0 0,0 0-1,-1 0 1,1 1-1,0-1 1,0 0 0,0 0-1,0 0 1,0 0-1,0 0 1,-1 0 0,1 0-1,0 0 1,-1 0-1,1 0 1,0 0 0,0 0-1,-2-1 1,2 1-1,0 0 1,0 0 0,-1 0-1,1 0 1,0 0-1,0 0 1,-1-1 0,1 1-1,0 0 1,0 0-1,0 0 1,-1-1 0,1 1-1,0 0 1,0 0-1,0 0 1,15-18 1203,166-110-839,-156 110-387,912-538 2774,-734 448-2753,5 8-1,393-134 1,-557 219-10,0 2 0,1 1 0,86-13 0,-127 25 12,0 0-1,1 0 1,-2-1-1,2 1 1,-1 1 0,0-1-1,0 0 1,1 0-1,-1 2 1,4 0-1,-6-1 9,-1 0 0,0 0 0,0 0 0,0 0 0,0-1 0,-1 1-1,2 0 1,-1-1 0,0 3 0,-1-1 0,1-2 0,-1 1 0,1-1 0,-1 2-1,1-1 1,-1 0 0,0 0 0,1-1 0,-1 2 0,0 0 0,0-1 0,0 0-1,0 0 1,-1 0 0,1 2 0,0-3 0,0 0 0,-1 3 0,1-2 0,-1 0 0,1 0-1,-2 1 1,-5 12 112,2-3 0,-2 2-1,-2 0 1,-12 17 0,-53 52 885,-156 134-780,-22-12-1118,234-189 799,-214 164 14,-7-10-1,-308 166 0,524-325 69,6 1 0,-1-2 0,1 2 0,-23 18 0,37-23 0,13-8 0,104-35 537,-39 12-44,726-194-1544,14 59 507,-762 150 508,-2 1-3,3-1 0,-3 4-1,66-1 1,-113 7 39,0 0 0,1 0 0,-1 0 0,0 1 0,0-1 0,-1 0 0,1 0 0,0 2 0,0 1 0,-1-2 0,1 0 0,-1 1 0,2-1 0,2 4 0,-6-4 0,0 0 0,0 0 0,0 0 0,0 0 0,-1 1 0,1-1 0,0-1 0,-1 1 0,1 1 0,-1-1 0,0 0 0,1 0 0,-1 0 0,0 1 0,0-1 0,0 0 0,0 5 0,-1-3 0,1 0 0,-1 0 0,0 0 0,0-1 0,0 2 0,-3 5 0,-5 6 0,-3 1 0,0-3 0,1 0 0,-28 27 0,-74 53 0,103-85 0,-1423 982 609,1392-965-609,60-35 0,38-20 0,102-44 0,101-34-261,101-28-783,991-265 783,-948 298 261,-69 27 1,-80 30 1,-207 39-1,79-4-1,-117 10 0,2 1 0,-3 1 0,3-1 0,-2 2 0,0 0 0,19 4 0,-27-6 0,2 1 0,-1 0 0,-1 0 0,1 1 0,-1 0 0,1-1 0,-1 0 0,0 0 0,2 2 0,-2-2 0,0 2 0,0-2 0,-1 1 0,0 0 0,1 1 0,-1 0 0,0-2 0,1 1 0,-1 0 0,0 1 0,0 0 0,-1 0 0,1-1 0,1 1 0,-2-1 0,0 3 0,0 6 0,-2-2 0,1 1 0,-1-1 0,0-1 0,-1 2 0,0 0 0,1-1 0,-12 16 0,-50 73 0,62-95 0,-79 103 289,-5-4 0,-4-4 0,-142 120 0,51-70 289,-231 142 0,373-264-578,63-41 35,-1 0 1,44-21-1,40-12 214,219-71 0,136-6-1644,671-75 1109,-1094 196 286,-2-1 0,1 0 0,-1 2 0,1 2 0,40 3 0,-75-2 0,0 1 0,1-1 0,-1 0 0,0 0 0,0 1 0,0 0 0,0 1 0,0 0 0,1-1 0,-3 0 0,2 0 0,-1 1 0,1-2 0,-1 1 0,3 4 0,-2-3 0,-2 1 0,0-2 0,0 0 0,0 0 0,0 1 0,-1 0 0,1 1 0,0-2 0,-1 0 0,1 0 0,-1 2 0,0-1 0,0 0 0,0 0 0,0-1 0,-1 5 0,-1 4 0,-1-3 0,-2 4 0,1-3 0,-1 2 0,0-3 0,-12 20 0,-20 19 356,-88 85-1,-62 36 585,138-126-879,-249 201-61,234-190 0,62-50 0,1-2 0,-1 1 0,0 2 0,2-1 0,-2-1 0,1 1 0,-1 0 0,1 0 0,0 1 0,-1-2 0,1 0 0,0 1 0,0 3 0,1-5 0,0 2 0,0-2 0,0 0 0,0 0 0,0 0 0,1 0 0,-1 0 0,0 1 0,0-1 0,1 0 0,-1 0 0,0 1 0,0-1 0,1 0 0,-1 0 0,0 0 0,2 1 0,-2-1 0,0 0 0,1 0 0,-1 0 0,0 0 0,1 0 0,-1 0 0,0 0 0,1 0 0,-1 0 0,0 0 0,1 0 0,-1 0 0,26-3 0,110-32 0,-22 3 0,209-40-765,2 13-1,447-35 1,675 44-1647,-1399 50 2357,188 3 34,-228-3 31,49 7 522,-54-7-475,0 1 0,1-1 0,-1 0 0,0 2-1,-1-1 1,1 0 0,0 0 0,-1 0 0,1 1 0,-1-1 0,1 1-1,-1-1 1,0 0 0,3 2 0,-5-2-35,1 0 1,-1 1 0,0-1-1,1-1 1,-1 1-1,0-1 1,1 1 0,-1 0-1,0 0 1,0 0-1,0 0 1,0-1-1,0 1 1,0 0 0,0 0-1,0 0 1,0-1-1,0 1 1,-1 0 0,1-1-1,0 1 1,-1 0-1,1 0 1,0 1-1,-1-2 1,1 0 0,-1 1-1,0-1 1,1 1-1,-2 0 1,-4 5 238,0 0 0,-1 0 0,0-1-1,-1 0 1,1 1 0,-11 4 0,-61 26 113,75-36-371,-63 29 119,-1-5-1,-4-3 1,-111 22-1,-233 13-980,252-46 570,1-4-1,-1-8 1,0-6 0,-259-39 0,211 7 128,1-5 1,-398-137 0,496 140-2,-114-57-1,209 90 183,0-1-1,1 1 0,0-2 0,0 0 0,2-2 0,-15-14 1,23 21 51,1-1 1,1 0 0,0-2 0,-1 3 0,3-3-1,-1 1 1,0 2 0,1-4 0,1 3-1,-2-2 1,2 0 0,1 0 0,0 2 0,0-13-1,3-4 40,0 2 0,3-1 0,-1 0 0,2-1 0,0 2 0,3 0 0,16-31 0,101-146 724,-52 90-658,-74 109-177,7-12 0,0 2 0,0 0 0,-2 0 0,0-2 0,-1 0 0,6-20 0,-10 29 0,0 0 0,0 1 0,0 1 0,0 0 0,0-1 0,0 1 0,-1-2 0,1 1 0,-1 0 0,0 1 0,0-1 0,1 0 0,-1 0 0,0 0 0,-2 0 0,2 2 0,0-1 0,-1-1 0,1 1 0,-2-3 0,0 2 0,-1 0 0,-1 1 0,1 0 0,0-1 0,0 0 0,-1 1 0,0 0 0,2 0 0,-2 0 0,1 0 0,-1 1 0,0 0 0,-7 0 0,-26 2 0,-1 1 0,-50 10 0,-181 39 0,-98 33-581,-84 16-1742,-73 16 1156,-1761 314-4453,-16-88 3314,1963-294 2763,274-41-441,-314 40 2052,356-46-1907,-1 0 203,-38 0 0,57-2-179,0 0-1,1 0 0,-1-1 0,0 1 1,0 0-1,1-1 0,1 0 1,-2 0-1,0 0 0,1-1 0,0 0 1,0-1-1,-7-4 0,9 7-113,1-2-1,-1 0 1,0 1-1,1-1 1,0 0-1,-1-1 1,1 1 0,0 0-1,0 1 1,0-1-1,-1-2 1,2 3-1,-1-2 1,1 1-1,0 0 1,-1-1-1,1 2 1,0-2-1,1 1 1,-1 1-1,1-7 1,3-1 288,-1-2 0,0 4 0,1-3 0,6-10 0,9-7-66,-1-1-1,3 1 1,2 1-1,31-31 1,118-93 768,-104 95-945,221-190-116,-237 198 0,-51 46 0,0-1 0,0 1 0,0 0 0,0 1 0,-1-1 0,1 1 0,1-1 0,-2 0 0,1-1 0,0 1 0,-1 1 0,0-1 0,1 0 0,-1 0 0,1 0 0,-1-1 0,0 2 0,0 0 0,0-1 0,0-2 0,0 2 0,0 0 0,0 0 0,0 0 0,0 0 0,-1 0 0,1 0 0,0 0 0,-1 1 0,0-3 0,-2 2 0,1 0 0,-1 0 0,1 0 0,0 0 0,0-1 0,0 2 0,-1-1 0,0 0 0,0 1 0,0 0 0,1 0 0,-1 0 0,1 0 0,-5 0 0,-45 4 0,0 0 0,-68 13 0,86-12 0,-361 61-294,-557 81-793,-125-64 1087,1042-81 0,0 1 0,-1-2 0,1-1 0,1-1 0,-71-11 0,102 11 0,-1 0 0,1 0 0,-1 0 0,1 1 0,0-1 0,-1 0 0,0-2 0,1 1 0,0 1 0,1-1 0,-1 0 0,0 0 0,1 0 0,-2 0 0,2 0 0,-1-2 0,-2-1 0,3 1 0,1 0 0,0 2 0,0-4 0,0 2 0,0 3 0,1-4 0,0 0 0,0 3 0,0-3 0,0 1 0,1 3 0,0-6 0,0 4 0,2-6 0,4-8 0,1-1 0,0 1 0,1-1 0,21-26 0,62-67 0,65-54-22,126-96-606,440-317 1,365-170-595,-1078 742 1222,0 0 0,-2-1 0,18-14 0,-34 23 0,1 0 0,-2 2 0,3-2 0,-2 1 0,0 0 0,-8 6 0,-158 72 0,-100 44-343,-89 26-1030,-1750 568-151,1858-647 2764,81-31-930,161-37-310,2-2 0,-1-1 0,0 1 0,0-1 0,0-1 0,-20-1 0,30 1-2,0 0 0,1-1-1,-2 1 1,1-1-1,0 1 1,1-1 0,-1 1-1,0 0 1,1-1 0,-1 0-1,1-1 1,-1 1-1,1 0 1,0 0 0,-1 0-1,1 0 1,-1 0 0,1 0-1,0 0 1,0 0-1,0-1 1,0 1 0,1 0-1,-1-1 1,0 1 0,1-2-1,-1 2 1,1-1-1,-1 1 1,1-1 0,0 1-1,0-1 1,0 1 0,0 0-1,0 0 1,0-4-1,2-4 77,0 0-1,1 1 0,0-2 1,2 3-1,5-15 0,71-98 1334,55-52-1055,46-57-197,1222-1638-2036,-1220 1597 1881,-41 63 0,-53 74 0,-85 127-15,0-3 0,0 2 0,-3 1 0,2-3 0,2-8 0,-6 17 17,0 0 0,0 0-1,0-2 1,0 2 0,0 0-1,0-1 1,0 1 0,0 0-1,0 0 1,0-1 0,0 1 0,0 0-1,-1 0 1,1 0 0,0 0-1,0 0 1,0 0 0,0-1-1,0 1 1,-1 0 0,1 0-1,0 0 1,0-1 0,0 1 0,-1 0-1,1 0 1,0 0 0,0 0-1,0 0 1,-1 0 0,1 0-1,0 0 1,0 0 0,-1 0-1,1 0 1,0 0 0,-1 0 0,1 0-1,0 0 1,0 0 0,-1 0-1,1 0 1,0 0 0,0 0-1,-1 0 1,1 0 0,0 0-1,-1 0 1,1 0 0,0 0 0,0 0-1,-1 0 1,-33 19 357,-82 58 1077,-66 48-1077,-1499 942 565,1483-956-924,162-90 0,-64 25 0,95-45 0,-1 0 0,2 2 0,-1-1 0,0-2 0,-1 2 0,2-1 0,-2-1 0,1 0 0,-1 1 0,1-1 0,0 0 0,0 0 0,-8-1 0,11 0 0,0 1 0,0-1 0,0 0 0,0 1 0,0-1 0,0 0 0,1 0 0,0-2 0,0 3 0,-1-1 0,1 0 0,0 0 0,-1-1 0,0-2 0,-1 1 0,0-1 0,2 1 0,-1-1 0,1-1 0,-1 2 0,1-1 0,-1-8 0,1-9 0,1 1 0,1-1 0,1 1 0,8-27 0,48-150 0,53-59-396,387-631-1552,86 31 595,351-321 1353,-814 1052 0,-117 119 0,1 2 0,1 0 0,-2-1 0,1 0 0,1 3 0,1-2 0,-1 1 0,8-4 0,-14 7 0,0 0 0,1 0 0,-1 0 0,0 0 0,1 0 0,-1 0 0,0 0 0,1 0 0,-1 0 0,0 0 0,0 0 0,1 1 0,-1-1 0,0 0 0,1 0 0,-1 0 0,0 0 0,1 1 0,-1-1 0,0 0 0,0 0 0,0 0 0,1 1 0,-1-1 0,0 0 0,0 0 0,0 1 0,1-1 0,-1 0 0,0 0 0,0 0 0,0 0 0,0 1 0,0-1 0,0 0 0,0 1 0,0-1 0,0 0 0,0 1 0,0-1 0,0 0 0,0 1 0,0-1 0,0 0 0,0 1 0,0-1 0,0 1 0,-14 35 0,-4 0 0,-41 56 0,-93 92 108,-31 8 135,-8-6 0,-390 290 0,-514 248 325,731-517-568,346-198 0,1-2 0,-1 1 0,-25 6 0,40-14-3,1 1 0,0-1 1,0 2-1,-1-2 1,1 0-1,-1 0 0,0 0 1,1 0-1,0 0 1,-1 0-1,1 0 1,-2-2-1,3 1 1,-1 1 1,1-1-1,0 1 1,0 0-1,0 0 0,1-1 1,-1 0-1,0 1 1,1 0-1,-1-1 0,0 0 1,1 1-1,-1-1 0,1 0 1,-1 1-1,1-1 1,-1 0-1,1 0 0,-1 0 1,1-1-1,-1-3 40,1 0-1,0 0 0,0 0 1,0 0-1,1-1 1,0 1-1,0 1 0,4-11 1,22-44 403,1 0 0,48-66-1,-60 96-416,440-639-609,47 16-285,-289 377 739,-210 270 131,595-756-1094,-465 598 875,-108 135 219,43-38 0,-64 61 50,-2 2 0,3 0 0,-1-1 0,0 2 1,0-2-1,1 2 0,8-4 0,-13 6-32,0-1 0,1 1-1,-1 0 1,-1 0 0,1 0 0,0 0-1,0 0 1,0 0 0,0 0 0,0 0-1,0 0 1,0 0 0,-1 0 0,1 0-1,0 1 1,0-1 0,0 0 0,0 0-1,-1 0 1,2 0 0,-1 1 4,0 0 0,1 1 0,-1 0 0,-1-2-1,0 1 1,1 0 0,0 2 0,-1-2 0,1-1 0,-1 1 0,0 0 0,1 0 0,-1 2 0,0-3 0,0 1 0,0 2 0,0 6 109,0 0 1,-1-1 0,-1-1 0,1 4-1,-2-6 1,-6 20 0,-30 52 1342,38-75-1443,-79 133 672,-8-1 0,-109 121 0,140-188-703,-135 117 0,189-182 0,0 2 0,0-2 0,-1-1 0,1 1 0,1 0 0,-9 4 0,10-6 0,1 1 0,-1-1 0,0 0 0,0 0 0,0 0 0,0 0 0,0 0 0,1 0 0,-1 0 0,0 0 0,0 0 0,0 0 0,-1 0 0,1 0 0,1 0 0,-1 0 0,0 0 0,0 0 0,0 0 0,0-1 0,-1-1 0,1 0 0,-1-1 0,0 0 0,0 2 0,1-2 0,-1 0 0,0-1 0,0 2 0,1-1 0,0 0 0,0 0 0,1 1 0,-1 0 0,1-3 0,0 3 0,0-8 0,-1-24 12,1-1 0,3 0 0,1 0 0,10-36 0,53-141-310,165-312-931,48 15-359,105-93 1263,-313 509 325,-69 87-8,1 2 0,1 2 1,-1-2-1,0-1 0,1 1 1,8-3-1,-13 7 10,1-1 0,-1 1 0,1 0 0,-1 0 0,1 0 0,-1 0 0,1 0-1,-1 0 1,1 0 0,-1 0 0,1 0 0,-1 0 0,1 0 0,-1 0 0,1 0 0,-1 0 0,1 0-1,-1 0 1,1 0 0,-1 0 0,1 0 0,-1 0 0,2 0 0,-2 0 0,1 0 0,-1 0 0,1 1 0,0 1 11,-1-2 0,1 0 1,0 1-1,-1 1 0,1-1 1,-1 0-1,1-1 0,-1 3 1,0-3-1,0 1 0,1 2 1,-1-3-1,0 1 0,0 1 1,-1 1-1,0 6 138,0-1-1,-1 3 1,0-4-1,-2 3 1,-6 13-1,-27 49 344,36-70-474,-172 252 1118,-27-13-526,172-207-612,-34 37 0,53-62 0,0-1 0,0 0 0,0-1 0,0 0 0,-19 9 0,17-12 0,8-8 0,4 0 0,0-1 0,0 0 0,1 1 0,0 1 0,0 0 0,0-2 0,4-3 0,19-26 0,1-1 0,61-58 0,82-57 0,-160 144 0,483-364-665,-366 291 434,4 3 0,168-72 0,-154 92 169,-122 49 56,-1 1 1,2-2-1,-1 6 1,33-8-1,-48 10 6,0 0 0,0 0 0,-2 0 0,3 0 0,-2 0 0,1 0 0,-1 2 0,1 0 0,-1 0 0,0-1 0,1 1 0,-1 0 0,0-1 0,6 5 0,-9-3 0,0 0 0,0-3 0,-1 4 0,2-2 0,-2 0 0,0 1 0,0 0 0,-1 0 0,1-1 0,-1 0 0,1 2 0,-1-1 0,0 1 0,0-2 0,0 1 0,0 0 0,0 0 0,-1 0 0,0 1 0,0 0 0,0-2 0,0 1 0,-1 0 0,1 0 0,-2 6 0,-2 4 65,0 0 0,-1 0-1,-1 1 1,-16 24 0,-44 51 722,2-17-734,-3-2 0,-5-5 0,-2-1 0,-5-3 0,-99 62 0,126-91-34,49-32-19,10-8 0,29-20 0,120-72-216,6 7 0,304-132 0,-271 147 0,5 8 0,275-64 0,-399 115 216,123-14 0,-192 32 0,0 0 0,-1 0 0,1 1 0,1 0 0,-1 0 0,0 1 0,-2 0 0,3 0 0,-1 0 0,0 0 0,0 1 0,7 4 0,-11-5 0,-1 0 0,1 0 0,0 3 0,-1-3 0,0 2 0,1-1 0,-2 0 0,2 2 0,-1-2 0,-1 1 0,1-2 0,-1 3 0,1-2 0,-1 2 0,0-2 0,0 2 0,-1-2 0,1 2 0,-1-3 0,1 4 0,-1-3 0,0 1 0,0 0 0,-2 6 0,-1 12 135,-2 0 0,-1-1 0,0 0 0,-2 0 0,-1 0 0,-1 0 0,-20 28 0,-64 89-301,-115 124 0,131-168-236,21-23 289,-373 446 36,301-369 77,118-133 0,0-1 0,1 2 0,-1 0 0,-8 21 0,18-35 0,1 0 0,0-1 0,-1 0 0,1 0 0,0 1 0,0 0 0,0 1 0,0-1 0,0 0 0,0-1 0,0 0 0,0 1 0,0 0 0,0 1 0,0-1 0,0 0 0,1-1 0,-1 0 0,0 1 0,1-1 0,-1 1 0,0 0 0,1 1 0,-1-2 0,3 1 0,-2 0 0,1-1 0,-1 1 0,1-1 0,-1 1 0,1-1 0,-1 0 0,0 0 0,1 0 0,-1 0 0,1 0 0,-1 0 0,1 0 0,1 0 0,-2 0 0,1-1 0,-1 1 0,2-1 0,32-11 0,-3 1 0,52-27 0,186-93 0,100-45-551,278-109-2033,976-299-1,-1329 496 2585,-89 34 0,-181 50 0,0-3 0,0 4 0,29-1 0,-52 4-1,1-1 0,1 1 0,0 0 0,-1 0 0,0 1 0,1-1 0,-1 1 0,0-1 0,1 0 0,-2 1 0,1 0 0,0 0 0,0 0 0,0 1 0,0-1 0,1 1 0,-1 1 0,-1-2 0,4 2 0,-6-1 30,2 2 0,0-2 0,-1 1-1,0 2 1,2-3 0,-2 1-1,-1 0 1,1 0 0,0-1 0,-1 2-1,0-1 1,0 0 0,0 1-1,0-2 1,-1 1 0,-1 6-1,-3 10 461,0 0 0,-1 0 0,-17 30 0,-40 59-80,58-98-432,-119 177 797,-166 189 0,-185 153-1784,-580 477 649,1046-996 361,-31 25 0,36-32 0,21-16 0,229-170 0,-24 30-101,1013-626-402,-960 623 850,-52 45 1043,-195 98-1303,1 3 0,0-2-1,47-7 1,-69 18-87,0-1 0,1 1 0,-1 0 0,2-1 0,-3 2 0,1 0 0,2 0 0,-2 2 0,0-1 0,12 2 0,-15-2 0,-1 0 0,0 0 0,-1 1 0,0-1 0,1 0 0,-1 1 0,1 0 0,0-1 0,-1 2 0,1 0 0,-1-3 0,0 2 0,-1 1 0,1-1 0,0 0 0,-1 0 0,1 1 0,-1 1 0,1-2 0,-1 1 0,-1-2 0,1 2 0,-1-1 0,1 2 0,-1 3 0,1 5 0,-1 0 0,-1 0 0,-1 0 0,1-1 0,-2 2 0,-7 17 0,-14 32-35,-52 89 0,-52 63 236,96-163-43,-149 227 747,-11 20-367,182-281-538,-17 37 0,27-38 0,0-15 0,0-1 0,0 0 0,0 1 0,0-1 0,0 0 0,1 1 0,-1-1 0,0 0 0,1 0 0,-1 1 0,1-1 0,-1 0 0,0 0 0,1 0 0,-1 0 0,1 0 0,-1 1 0,1-1 0,-1 0 0,0 0 0,1 0 0,-1 0 0,1 0 0,-1 0 0,1 0 0,-1-1 0,0 1 0,1 0 0,-1 0 0,1 0 0,-1 0 0,1-1 0,13-3 0,-2-3 0,1 0 0,0-1 0,16-11 0,132-89 0,77-54-403,67-38-1211,551-326-708,34 53 1902,-676 376 420,-176 81 0,64-20 0,-96 35-2,-2-1 1,1 1-1,-1 0 1,2 0-1,-1 1 0,-2 0 1,2-1-1,0 1 1,1 0-1,-2 1 0,1-1 1,8 2-1,-12-2 6,0 1-1,0-1 0,0 1 1,0 0-1,0-1 0,0 0 0,0 1 1,0 0-1,0 0 0,0 1 1,0-1-1,-1-1 0,1 0 1,0 1-1,-1 0 0,1 0 1,-1 0-1,2 2 0,-1 1 28,0-2 0,-1 1-1,0 0 1,0 0 0,0 1-1,0-1 1,0-1 0,-1 1 0,-2 3-1,-2 11 250,-2 1-1,-2-1 0,2-1 1,-13 17-1,-86 115 71,-56 51-143,-55 48 624,-371 353-2065,-26-18-311,330-327 1545,56-57 0,93-73 0,108-96 0,24-22 0,8-6 0,15-10 0,0-2 0,28-17 0,148-93 0,88-53-105,1184-665-420,-1136 664 525,-50 41 353,-61 38 1056,-171 77-1232,56-16-1,-97 31-176,-3 3 0,1-1 0,2 0 0,-2 1 0,1 1 0,-1-1 0,1 1 0,1 0 0,12 1 0,-19-1 0,-1 0 0,1 1 0,0 0 0,-1-1 0,1 1 0,-1 0 0,1 0 0,1-1 0,-2 1 0,0 0 0,0 0 0,0 1 0,0 0 0,0-2 0,1 2 0,-1-1 0,1 2 0,0 2 0,-1-5 0,0 4 0,0-1 0,0 2 0,-1-4 0,1 3 0,-1-1 0,0 0 0,0 0 0,0 0 0,-2 6 0,-2 7 0,-2 3 0,1-2 0,-3-1 0,0 1 0,-20 27 0,-121 154 0,-78 56-61,-64 44-184,-528 451-1240,-46-53 92,692-568 1393,127-95 0,38-32 0,10-3 0,68-62 0,136-99 0,141-94-216,140-81-647,107-61 378,828-519-873,48 68 997,-1179 703 287,-242 124 74,81-26 0,-124 45 0,0 3 0,0 0 0,1-1 0,-1 2 0,0-1 0,12 0 0,-17 1 0,1 0 0,-1 0 0,0 0 0,0 0 0,-1 1 0,2-1 0,-1 0 0,0 1 0,0-1 0,1 0 0,-1 0 0,0 0 0,0 1 0,0 0 0,-1-1 0,1 1 0,0-1 0,0 1 0,0 0 0,0-1 0,-1 2 0,1-1 0,1 1 0,-1 3 0,-1 0 0,2-1 0,-2 1 0,0 0 0,-2-1 0,2 2 0,-1-1 0,0 0 0,0-2 0,-1 2 0,0-1 0,0 1 0,-3 6 0,-73 127 0,-372 480 2291,434-597-2355,-278 341 1339,-16-11-1,-405 351 1,-187 24-568,881-707-707,20-18 0,7-3 0,42-30 0,-36 27 0,147-96 0,98-56-186,88-41-559,80-35 235,706-352-1180,41 75 1763,-885 407-73,-230 84 0,81-17 0,-127 34 0,-3 1 0,2-1 0,1 1 0,-2 1 0,2-1 0,-1 1 0,0 1 0,14 0 0,-22 1 0,0-2 0,1 0 0,-2 0 0,2 1 0,-1 0 0,0 1 0,0-1 0,0 0 0,0 1 0,-1-1 0,1 0 0,0 1 0,-1-1 0,1 1 0,2 2 0,-2-2 0,0 1 0,-1 1 0,0-1 0,0-1 0,0 2 0,-1-1 0,1 0 0,-1 1 0,0-1 0,0 0 0,0-1 0,0 8 0,-3 7 0,-1-2 0,-2 5 0,0-6 0,-1 4 0,-16 26 0,-109 154 0,-75 53-35,-701 659 171,-113-89 52,767-641-188,79-68 0,161-104 0,1 0 0,-1 0 0,-29 10 0,43-18 1,0 0 0,0 0 0,0-1 0,0 1-1,0 0 1,0 0 0,1 0 0,-1 0-1,0 0 1,0-1 0,0 1 0,0 0-1,0 0 1,0 0 0,0 0 0,0 0-1,0-1 1,0 1 0,0 0 0,0 0-1,0 0 1,0 0 0,0-2 0,0 2-1,0 0 1,0 0 0,0 0 0,0 0 0,0 0-1,-1-1 1,1 1 0,0 0 0,0 0-1,0 0 1,0 0 0,0 0 0,0 0-1,0-1 1,0 1 0,-1 0 0,1 0-1,0 0 1,0 0 0,0 0 0,0 0-1,0 0 1,-2 0 0,2 0 0,0 0 0,0 0-1,0 0 1,0 0 0,0 0 0,-1 0-1,1 0 1,0 0 0,0 0 0,0 0-1,0 0 1,0 0 0,0 0 0,0 0-1,0 0 1,0 0 0,0 0 0,-1 0 0,21-20 356,88-65 1277,76-45-1225,226-133 328,538-265 1,-836 473-1105,191-70 0,-286 118 367,0 2 0,1 1 0,-1 0 0,2 0 0,26 0 0,-40 4 0,-2 0 0,1 0 0,-1 0 0,1 0 0,-1 0 0,2 0 0,-2 0 0,0 0 0,0 1 0,1 0 0,-1 0 0,2 1 0,-2-2 0,0 3 0,0 0 0,0-2 0,-1-1 0,1 2 0,1 0 0,-2 0 0,5 6 0,-5-5 0,0 2 0,0-3 0,0 3 0,0 0 0,-1-1 0,0-1 0,0 2 0,-1-1 0,0-1 0,0 3 0,0-2 0,0 1 0,-1-1 0,0-1 0,0 2 0,-3 6 0,-5 12 0,-2-1 0,2 1 0,-4 0 0,-17 22 0,-117 138 51,-32 4-318,-364 292 0,-260 118-352,796-589 619,-60 41 0,38-26 0,-1-3 0,-39 24 0,66-43 0,7-4 0,13-12 0,537-338 445,-486 313-376,429-246 8,23 37 346,-478 230 75,3 3-1,0 2 1,63-15-1,-104 28-497,0 0 0,1 1 0,-1 0 0,0 0 0,0-1 0,-1 1 0,2 0 0,-1 1 0,0-1 0,0 0 0,0 0 0,1 0 0,-1 1 0,-1 1 0,1-1 0,0 0 0,1 2 0,5 0 0,-7 0 0,0 1 0,-1 0 0,1-2 0,0 1 0,-1 1 0,0-2 0,0 2 0,0 0 0,-1 0 0,1-1 0,-1 1 0,0 1 0,0-3 0,-1 3 0,1-2 0,-1 8 0,0 7 84,-1 0 0,0 0 0,-2 1 1,0-2-1,-12 33 0,-47 86 447,60-131-530,-51 94-1,-88 120 0,-94 76 0,177-229 0,48-50 0,10-16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0,2 0 0,-2 0 0,0 0 0,0 0 0,0 0 0,0 0 0,0 0 0,0 0 0,0 0 0,0 0 0,1 0 0,33-18 0,-23 11 0,993-541-1426,-898 494 1426,200-99 0,-270 137 0,55-18 0,-53 26 0,-37 8 0,0 0 0,0 0 0,0 0 0,0 0 0,-1 0 0,1 0 0,0 0 0,0 0 0,0 0 0,1 1 0,-1-1 0,0 0 0,0 0 0,0 0 0,0 1 0,0-1 0,1 2 0,-1-2 0,-1 1 0,1 0 0,-1 0 0,1-1 0,-1 0 0,0 1 0,0 0 0,1-1 0,-1 1 0,0-1 0,0 1 0,0-1 0,0 1 0,0-1 0,0 1 0,0 0 0,0 2 0,0-3 0,0 1 0,0-1 0,-1 2 0,-15 26 0,-15 12 0,-3-2 0,-1-2 0,-1 0 0,-47 30 0,-130 98-370,-68 37-1108,-55 36 816,-56 25-508,-1739 999-3716,1855-1111 4843,-35 30 1550,205-112 127,-183 104 2482,-753 343-3175,826-414-2171,-1425 705 890,876-392-684,715-382 1215,42-25 409,12-3-326,15-7 152,2-4 27,2-1 1,-2 0 0,-1-2-1,32-16 1,21-12 218,-7 11-672,136-41 0,82 3 0,-145 41 0,3 6 0,190-6 0,290 20 0,-418 5 0,-38 0 0,205 3 0,-348-3 0,1 1 0,26 4 0,-47-6 0,-1 1 0,1 0 0,1-1 0,-2 1 0,0 0 0,1 0 0,-1 1 0,4-1 0,-6 0 0,1-1 0,0 1 0,-1-1 0,1 2 0,-1-1 0,2-1 0,-2 0 0,0 0 0,1 2 0,-1-1 0,0-1 0,1 1 0,-1 0 0,0 0 0,0-1 0,0 0 0,1 1 0,-1-1 0,0 0 0,0 0 0,0 3 0,-1-1 0,-1 1 0,0-1 0,1 1 0,-1 1 0,0-3 0,1 1 0,-1 1 0,0-2 0,0 2 0,-1-2 0,1 2 0,1-2 0,-7 4 0,-18 12 0,-2 1 0,-50 22 0,-72 22 0,90-38 0,-158 65 0,195-78 0,23-11 0,0 0 0,0 0 0,0 0 0,0 0 0,0 0 0,0 0 0,0 0 0,0 0 0,0 0 0,1 0 0,-1 0 0,0 0 0,0 0 0,0 0 0,0 0 0,0 0 0,0 0 0,0 2 0,0-2 0,0 0 0,0 0 0,0 0 0,0 0 0,0 0 0,1 0 0,-1 0 0,0 0 0,0 0 0,0 0 0,0 0 0,0 0 0,0 0 0,0 0 0,0 0 0,0 0 0,0 0 0,0 0 0,0 0 0,0 0 0,0 0 0,0 0 0,50-12 0,234-77-203,302-83-745,-202 86 268,5 15 0,419-32-1,-805 103 681,80-10 0,162 6 0,-238 4 2,2 1-1,-1-1 1,0 2-1,0-2 1,-1 1-1,1 0 1,1 4 0,-3-3-1,12 4 1,-17-5 12,1 0-1,-1 0 1,0 0 0,0 0 0,0 1 0,0-2 0,0 2 0,1-1 0,-1-1 0,0 1-1,0 0 1,-1 0 0,0 2 0,1-3 0,-1 1 0,1 0 0,-1 1 0,0-1 0,1 3-1,-1-1 41,-1-1-1,1 1 1,-1-1-1,1 1 1,-1-2-1,1 3 1,-1-1-1,-1 0 1,0-1-1,1-1 1,-1 2-1,0-1 1,-2 4-1,-13 11 121,0 0-1,0-3 1,-2 2-1,0-2 1,-31 17-1,-115 57 856,119-66-949,-97 51-80,140-69 0,18-9 0,204-69 0,-8 7 0,450-89-1571,16 43-587,-118 40 1668,-5 35 588,-545 38-99,94 1-62,-94-1 99,-1 2-1,0-1 1,2 0 0,-3 1 0,2-1 0,-1 3 0,0-1-1,12 5 1,-16-5 52,0 1 0,-1-3 0,1 2-1,-1-1 1,-1 2 0,1-3-1,0 5 1,0-3 0,-1 0 0,0 1-1,0-2 1,0 2 0,0 1 0,-1-2-1,0 1 1,1 0 0,-2 0 0,1-1-1,1 2 1,-2-2 0,0 1 0,0 1-1,-3 4 1,1 8 351,-1 3 0,-2-4 1,-10 31-1,14-46-439,-39 102 0,38-99 0,-3 22 0,5-25 0,0-1 0,0 1 0,1-1 0,-1 0 0,0 0 0,0 0 0,1 1 0,-1-1 0,0 0 0,1 0 0,-1 1 0,0 0 0,1-1 0,-1 0 0,1 2 0,-1-2 0,1 2 0,-1-2 0,1 0 0,-1 0 0,1 0 0,-1 0 0,1 1 0,-1-1 0,1 0 0,0 0 0,-1 0 0,1 0 0,1 1 0,-2-1 0,1 0 0,-1 0 0,1 0 0,0 0 0,-1 0 0,1-1 0,-1 1 0,0 0 0,1 0 0,-1 0 0,1 0 0,0-1 0,-1 1 0,1 0 0,0 0 0,18-7 0,0-1 0,-1 0 0,0 1 0,-2-3 0,30-18 0,-22 14 0,371-257-713,-15-22-41,-365 281 753,968-800-182,-732 602 116,-166 135 17,-81 72 50,-2 0 0,1 1 0,0-2 0,-1 2 0,1-2 0,-1-1 0,4-1 0,-6 6 0,0 0 0,0 0 0,-1 0 0,1-1 0,0 1 0,0 0 0,0 0 0,0 0 0,0 0 0,0 0 0,0 0 0,-1 0 0,1 0 0,0 0 0,0 0 0,0 0 0,0 0 0,-2 0 0,2 0 0,0 0 0,0 0 0,0 0 0,0 0 0,-1 0 0,1 0 0,0 0 0,0 0 0,0 0 0,0 0 0,-1 0 0,1 0 0,0 0 0,0 0 0,0 0 0,0 0 0,-1 0 0,1 0 0,0 0 0,0 0 0,0 0 0,0 0 0,-1 0 0,1 0 0,0 0 0,0 0 0,-22 8 0,-130 76 355,-33 15 476,152-84-699,0 0 0,-2-1 0,-58 13 0,84-23-118,2-3-1,-3 1 1,1-1-1,-15 0 1,22-1-15,0 0 1,0 0-1,0 0 1,0 0 0,1 0-1,-1 0 1,0 0-1,1-1 1,-1 1-1,1-1 1,0 0 0,0 0-1,-1 1 1,1-1-1,-1 1 1,0-1-1,1-1 1,0 1-1,0 0 1,0-1 0,-1 2-1,1-1 1,0-1-1,1 1 1,-1 0-1,0 0 1,0 0 0,1-1-1,-1 1 1,0-3-1,0-1 1,1 0 0,-1 0 0,1 0 0,1 0 0,-1 0 0,1-1 0,0 1 0,1 2 0,-1-3 0,1 1 0,3-5 0,34-56 0,47-52 0,115-115 0,-13 14 0,-178 207 0,-2 1 0,11-19 0,-19 29 0,1-1 0,-1 2 0,1-3 0,-1 3 0,0-1 0,1-2 0,-1 2 0,0 0 0,0 0 0,0-1 0,0 2 0,-1-2 0,1 0 0,0 2 0,0-1 0,0 1 0,-1-1 0,1 1 0,0-1 0,-1 1 0,1-2 0,0 2 0,-1 0 0,1 0 0,0 0 0,-1 0 0,1-1 0,-1 1 0,1 0 0,-1 0 0,1 0 0,-1 0 0,1 0 0,-1 0 0,1 0 0,-2 0 0,1 0 0,-3 0 0,-1 0 0,2 0 0,-1 0 0,-2 0 0,2 1 0,0-1 0,-5 4 0,-66 19 0,-106 48 0,55-21 0,102-42 0,-28 12 0,0-1 0,-76 16 0,121-35 0,1 1 0,1 0 0,-2-1 0,0 2 0,1-2 0,0 0 0,0 0 0,-1-2 0,-10 0 0,14 2 0,0-1 0,1 0 0,0 0 0,0 0 0,-2 0 0,2 1 0,0-3 0,0 1 0,-1 2 0,1-3 0,0 1 0,1 0 0,-1 1 0,0-3 0,0 4 0,0-2 0,1-1 0,0 2 0,0-3 0,0 2 0,1 1 0,-1-2 0,0-3 0,-2-4 0,2 1 0,0-2 0,0 2 0,1-1 0,1-1 0,0 1 0,0-1 0,1 3 0,3-12 0,8-17 0,21-37 0,-24 50 0,173-300 0,-78 153 0,-92 148 0,19-46 0,-32 65 0,1-1 0,0 1 0,0 0 0,0 0 0,-1-8 0,0 11 0,0 0 0,0-1 0,0 1 0,-1 0 0,1 1 0,0-1 0,-1-1 0,1 0 0,-1 1 0,1 0 0,-1 1 0,1-1 0,0-1 0,-1 1 0,0 0 0,0 1 0,-1-1 0,-1 0 0,-2 0 0,2 0 0,0 0 0,-1 1 0,1-1 0,-1 1 0,2 0 0,-2 0 0,0 0 0,1 0 0,-1 0 0,1 0 0,-2 0 0,2 1 0,0 0 0,-1 0 0,-4 2 0,-132 45 0,-307 117-964,-495 118-1,893-271 965,-565 122 0,599-130 0,0-1 0,0-2 0,0 0 0,-1-1 0,1 0 0,-23-1 0,33 0 0,1 0 0,0-1 0,1 1 0,-1-2 0,-1 1 0,2 1 0,-1 0 0,1-1 0,-1 0 0,1-1 0,-1 1 0,2 0 0,-1 1 0,0-4 0,1 2 0,-1 1 0,1-1 0,0 0 0,-1-1 0,1 2 0,0-1 0,1-1 0,-1 1 0,1 0 0,0-2 0,-1-3 0,0-6 0,1 1 0,-1 0 0,2 1 0,0-2 0,2-20 0,4-2 0,15-35 0,18-41 77,115-218 0,107-97 78,424-560-2493,-214 317 1013,-405 573 1325,-62 92 55,-1 3-1,0-3 1,-1-1-1,2 3 0,-2-2 1,2-6-1,-4 11-44,0 0 0,0-1 1,-1 1-1,1 0 0,0 0 0,0 0 0,-1 0 0,1 0 0,0 0 0,0 0 0,-1 0 0,1 0 1,0 0-1,-1 0 0,1 0 0,0 0 0,0 0 0,-1 0 0,1 0 0,0 0 0,-1 0 0,1 0 1,0 0-1,0 0 0,-1 1 0,1-1 0,0 0 0,0 0 0,-1 0 0,1 0 0,0 1 1,0-1-1,0 0 0,-2 2 0,-24 13 344,-689 413 573,371-248-738,-384 142 1,678-303 283,-55 15 0,97-33-431,-1 1 1,-1 0-1,1-1 0,0 0 0,1 0 1,-19 0-1,25-2-44,-1 1 1,2 0-1,-1-1 0,0 1 1,0-1-1,1 1 1,-1 0-1,0-1 0,1 0 1,-1 0-1,0 0 1,1 0-1,0 1 0,-1-1 1,1 1-1,0-2 1,-1 1-1,1-2 0,0 2 1,0 0-1,0 0 1,0-1-1,0 1 0,1 1 1,-1-3-1,0 2 1,1-1-1,-1 1 0,1-1 1,0-1-1,-1 3 1,1-1-1,0-1 0,0 0 1,0 1-1,1-3 1,0-5 1,0 0 0,1 0 0,0 0 0,1 1 0,0-2 0,1 2 0,0 0 0,7-11 0,57-74 0,-56 77 0,609-714 175,-292 354-109,-94 102-66,-168 190 0,-65 83 0,0-1 0,-1-1 0,1 1 0,-1-2 0,1 3 0,-1-2 0,0 1 0,0 0 0,0-1 0,-1 2 0,1-3 0,-1 2 0,1-6 0,-2 7 0,1 1 0,0 0 0,-1-1 0,1 1 0,0 0 0,0 0 0,-1-1 0,1 1 0,-1 0 0,1 0 0,0 0 0,-1 0 0,1 0 0,-1 0 0,1 0 0,0 0 0,-1 0 0,1-1 0,-1 1 0,1 0 0,-1 0 0,1 0 0,-1 0 0,1 0 0,0 0 0,-1 0 0,1 1 0,-1-1 0,0 0 0,-29 10 0,-126 69 0,41-19 0,-124 60-96,-76 29-285,-70 23-286,-75 16-1620,-1595 469-1566,1698-568 3790,115-41 262,229-44-104,-1-3 0,3 1 1,-2-1-1,1 0 0,-1-1 1,-1-1-1,3 0 0,-21-4 1,30 4-75,0 1-1,0-1 1,0 1 0,0-1 0,0 1 0,1-2-1,-1 1 1,-1 0 0,2 0 0,-1 0 0,1-1-1,-1 0 1,2 1 0,-1 1 0,0-2 0,0 0-1,0 0 1,0-1 0,0 1 0,0 1 0,0 0-1,1-1 1,-1 1 0,1-1 0,0 0 0,-1 0-1,1 1 1,0 0 0,0-2 0,0 1 0,1 1-1,-1-2 1,1 0 0,2-9 261,2 0-1,-2 0 1,4 0 0,-1 1-1,0-1 1,15-18-1,57-66 189,134-127-1,454-382 1954,41 27-2722,-661 542 368,-6 3-73,2-1 2,55-36 1,-85 64 1,-21 16 0,-39 31 0,-3-5 0,-92 55 0,123-78 0,-267 152-249,-129 50-751,-131 36-29,-120 24-2088,-81 5 1655,-2954 790-4949,3257-973 6660,348-79 428,-103 10 0,184-27-573,0 0-1,2-1 1,-2 0 0,0 0-1,0-1 1,2 0 0,-2-3-1,-24-3 1,37 7-27,1-3-1,-1 2 1,1 0 0,-2 0 0,2 0-1,0-1 1,-1-1 0,1 3-1,0-1 1,0-2 0,0 1 0,0 0-1,2 0 1,-3 1 0,1-1-1,1 0 1,0-1 0,0 1 0,0 0-1,0-1 1,0 0 0,0 2-1,0-2 1,1 0 0,0 1 0,-1-1-1,1 2 1,0-1 0,1-1-1,-1-4 1,4-4-3,0-2 1,1 3-1,-1-3 0,2 1 1,0 1-1,2-1 0,16-19 1,120-127-75,421-337 1385,44 23 419,-464 363-1701,1020-689 3573,-1107 763-2930,-54 34-747,-9 5-19,-33 19 30,-118 67-10,-97 45-386,-90 26-1157,-64 6 663,-818 229 0,-479-19 905,1390-322-93,269-46 25,-28 4-56,-3-2 0,-84 1 0,153-10 96,0-2-1,-1 0 0,2-2 0,-2 1 0,2 0 1,-9-1-1,14 2 13,0 0 0,0 0 0,0-1 0,0 1 0,0-1 0,0 0 0,1 1 0,-1-1 0,0 1 0,0-1 0,0 1 0,1-1 0,-1 0 0,0 0 0,1 1 0,-1-2 0,1 1 0,-1 0 0,1 1 0,-1-1 0,1 0 0,0 0 0,-1 0 1,1 0-1,0 0 0,0 0 0,0 0 0,0 0 0,0 0 0,0 0 0,0 1 0,0-1 0,0 0 0,1 0 0,-1-1 0,0 1 0,1 0 0,-1 1 0,1 0 0,0-3 0,3-5 200,1-1-1,1 2 0,-1-1 1,1 0-1,1 2 1,8-9-1,56-45 565,-66 55-711,414-278 2679,-329 226-2794,1100-625-897,-1097 628 950,-88 48 0,-8 4 0,-27 10 0,-132 40 0,-123 39-393,-95 15-1176,-1409 270-1601,1479-319 3983,271-47-709,-39 5-71,2 0 0,-92-2 0,158-8-50,0-2-1,1 1 1,-2-1-1,-13-1 1,23 2 32,-1-1 0,0 1 0,1-1 0,-1 1 0,0-1 0,1 0 0,-1 0 1,1 0-1,0 0 0,-2 0 0,2 0 0,0 1 0,0-1 0,0 1 0,0-3 0,0 2 0,0 0 1,0-1-1,0 1 0,0-1 0,1 1 0,-1 0 0,0 1 0,1-1 0,-1-1 0,1-1 0,0 3 1,-1-5-1,1 0 145,1 0 1,0 2-1,0-4 1,0 2-1,1 0 1,0 0-1,0 1 1,-1 0-1,2-1 1,1-2-1,3 0 1,44-52 2179,-44 51-1757,38-35-1329,-3 7-6080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516 105 24575,'26'-2'0,"0"-1"0,0-2 0,-1 0 0,0-1 0,0-2 0,26-11 0,-25 9 0,-1 1 0,1 1 0,1 2 0,46-6 0,-69 11 0,0 1 0,1 0 0,-1 0 0,0 0 0,0 1 0,1-1 0,-1 1 0,0 0 0,0 1 0,0-1 0,0 1 0,0-1 0,0 1 0,0 0 0,0 1 0,-1-1 0,1 1 0,-1-1 0,0 1 0,4 4 0,-5-4 0,0 1 0,0-1 0,0 0 0,-1 1 0,0-1 0,1 1 0,-1-1 0,-1 1 0,1 0 0,0-1 0,-1 1 0,0 0 0,0-1 0,0 1 0,0 0 0,0 0 0,-1-1 0,0 1 0,0 0 0,0-1 0,0 1 0,0-1 0,-3 6 0,-4 4 0,-1 0 0,0 0 0,0 0 0,-1-1 0,0-1 0,-2 0 0,1 0 0,-18 12 0,14-11 0,0 1 0,1 0 0,0 1 0,-15 21 0,25-26 0,7-7 0,18-9 0,26-22 0,-27 14 0,-19 14 0,-4 3 0,-33 27 0,-59 47 0,-68 58 0,153-124 0,7-7 0,-1 1 0,1-1 0,-1 1 0,0-1 0,0 0 0,0-1 0,0 1 0,0-1 0,-1 1 0,1-1 0,-8 2 0,12-4 0,-1 0 0,1-1 0,0 1 0,-1 0 0,1 0 0,0-1 0,0 1 0,0 0 0,-1-1 0,1 1 0,0 0 0,0 0 0,0-1 0,0 1 0,0-1 0,-1 1 0,1 0 0,0-1 0,0 1 0,0 0 0,0-1 0,0 1 0,0 0 0,0-1 0,0 1 0,0 0 0,1-1 0,-1 1 0,0 0 0,0-1 0,0 1 0,0 0 0,0-1 0,1 1 0,-1 0 0,0-1 0,0 1 0,0 0 0,1-1 0,-1 1 0,1 0 0,10-22 0,2 0 0,21-28 0,3-3 0,-13 14 0,-5 7 0,1 1 0,2 1 0,33-36 0,-86 92 0,-1-1 0,-1-2 0,-46 25 0,39-31 0,40-17 0,-1 0 0,0 0 0,0 1 0,1-1 0,-1 0 0,0 0 0,0 0 0,0 0 0,0 0 0,1 0 0,-1 0 0,0 0 0,0-1 0,0 1 0,1 0 0,-1 0 0,0-1 0,0 0 0,0 1 0,1-1 0,0 1 0,-1-1 0,1 0 0,0 1 0,0-1 0,0 0 0,-1 1 0,1-1 0,0 0 0,0 1 0,0-1 0,0 0 0,0 0 0,0 1 0,1-1 0,-1 0 0,0 1 0,0-1 0,0 0 0,1 1 0,-1-1 0,0 1 0,1-1 0,0-1 0,11-19 0,1 1 0,1 0 0,1 1 0,1 1 0,0 0 0,34-27 0,-46 40 0,1 0 0,0 1 0,1 0 0,-1 0 0,1 0 0,0 1 0,-1-1 0,1 1 0,1 1 0,-1-1 0,13-2 0,-18 5 0,0 0 0,0 0 0,0 0 0,0 0 0,0 0 0,0 0 0,0 0 0,0 0 0,-1 0 0,1 1 0,0-1 0,0 0 0,0 1 0,0-1 0,0 0 0,-1 1 0,1-1 0,0 1 0,0 0 0,-1-1 0,1 1 0,-1-1 0,1 1 0,0 0 0,0 1 0,0-1 0,-1 1 0,1 0 0,-1 0 0,1 0 0,-1 0 0,1-1 0,-1 1 0,0 0 0,0 0 0,0 0 0,-1 3 0,0 5 0,-2-1 0,1 0 0,-8 18 0,-10 18 0,-3 0 0,-31 45 0,-66 80 0,96-138 0,-36 38 0,46-60 0,26-28 0,262-315 0,-267 325 0,-2 1 0,0 1 0,1 0 0,0 0 0,0 0 0,0 1 0,1 0 0,0 0 0,0 1 0,0-1 0,11-3 0,-16 7 0,-1 1 0,0 0 0,1 0 0,-1 0 0,0 1 0,1-1 0,-1 0 0,0 0 0,1 1 0,-1-1 0,0 1 0,0-1 0,1 1 0,-1-1 0,0 1 0,0 0 0,0 0 0,0 0 0,0-1 0,0 1 0,0 0 0,0 0 0,0 0 0,0 0 0,-1 1 0,1-1 0,0 0 0,-1 0 0,1 0 0,-1 1 0,1-1 0,-1 0 0,1 1 0,-1-1 0,0 0 0,0 3 0,2 6 0,0-1 0,-1 1 0,-1 17 0,-3 3 0,-2 0 0,0 0 0,-3 0 0,0-1 0,-2 0 0,-16 35 0,-25 78 0,44-112 0,-9 33 0,14-58 0,1-1 0,-1 1 0,0-1 0,0 1 0,-1-1 0,0 0 0,1 0 0,-1 0 0,-5 5 0,7-8 0,1-1 0,-1 1 0,0-1 0,1 0 0,-1 1 0,1-1 0,-1 0 0,0 1 0,1-1 0,-1 0 0,0 0 0,1 0 0,-1 0 0,0 0 0,1 0 0,-1 0 0,0 0 0,1 0 0,-1 0 0,0 0 0,1 0 0,-1 0 0,0 0 0,1-1 0,-1 1 0,0 0 0,1 0 0,-1-1 0,1 1 0,-1 0 0,1-1 0,-1 1 0,0-1 0,1 1 0,0-1 0,-1 1 0,1-1 0,-1 1 0,1-1 0,0 1 0,-1-1 0,1 0 0,0 1 0,-1-1 0,1 0 0,0 1 0,0-1 0,0 0 0,-1-1 0,-8-35 0,2-24 0,3-95 0,4 149 0,-1-24 0,-2 23 0,-1 12 0,-4 14 0,-28 107 0,-4 14 0,32-115 0,-1-1 0,-2 0 0,-18 32 0,28-54 0,0 0 0,1 0 0,-1 0 0,0 1 0,0-1 0,0 0 0,0 0 0,0 0 0,0 0 0,0 0 0,0-1 0,0 1 0,-3 1 0,4-2 0,-1 0 0,1-1 0,-1 1 0,1 0 0,-1 0 0,1-1 0,0 1 0,-1-1 0,1 1 0,0 0 0,-1-1 0,1 1 0,0-1 0,-1 1 0,1-1 0,0 1 0,0-1 0,-1 1 0,1-1 0,0 1 0,0-1 0,0 1 0,0-1 0,0 1 0,0-1 0,0 1 0,0-1 0,0 1 0,0-1 0,0 1 0,0-1 0,0 0 0,0 1 0,1-1 0,2-37 0,2 1 0,2-1 0,1 1 0,2 1 0,17-44 0,-24 71 0,16-36 0,-18 44 0,0-1 0,-1 0 0,1 1 0,1-1 0,-1 1 0,0-1 0,0 1 0,0 0 0,1-1 0,-1 1 0,1 0 0,-1 0 0,1 0 0,-1 0 0,1 0 0,0 0 0,0 0 0,-1 1 0,5-2 0,-5 2 0,0 0 0,1 1 0,-1-1 0,0 0 0,1 1 0,-1-1 0,0 1 0,1-1 0,-1 1 0,0-1 0,0 1 0,0 0 0,0 0 0,0 0 0,0 0 0,0-1 0,0 1 0,0 1 0,0-1 0,0 0 0,0 0 0,-1 0 0,1 0 0,0 1 0,-1-1 0,1 0 0,0 2 0,12 42 0,-2 34 0,-2 0 0,-5 143 0,-3-72 0,-1-146 0,0 8 0,0-1 0,1 0 0,0 0 0,0 0 0,1 1 0,1-1 0,0-1 0,6 17 0,-9-27 0,0 1 0,0-1 0,1 1 0,-1-1 0,0 1 0,0-1 0,1 1 0,-1-1 0,0 0 0,1 1 0,-1-1 0,1 1 0,-1-1 0,0 0 0,1 1 0,-1-1 0,1 0 0,-1 0 0,1 1 0,-1-1 0,1 0 0,-1 0 0,1 0 0,-1 1 0,1-1 0,0 0 0,-1 0 0,1 0 0,-1 0 0,1 0 0,-1 0 0,1 0 0,-1 0 0,1 0 0,-1-1 0,1 1 0,0 0 0,-1 0 0,1 0 0,-1-1 0,1 1 0,-1 0 0,0 0 0,2-1 0,15-22 0,-16 22 0,95-183 0,-72 132 0,2 1 0,3 1 0,63-85 0,-87 129 0,0 0 0,1 0 0,0 0 0,0 1 0,0 0 0,8-4 0,-13 8 0,1 0 0,0 0 0,-1 0 0,1 1 0,0-1 0,0 0 0,-1 1 0,1 0 0,0-1 0,0 1 0,0 0 0,0 0 0,0 0 0,0 0 0,0 0 0,-1 0 0,1 1 0,0-1 0,0 0 0,0 1 0,0 0 0,-1-1 0,1 1 0,0 0 0,-1 0 0,1 0 0,0 0 0,-1 0 0,1 1 0,1 1 0,0 1 0,1 0 0,-1 0 0,0 1 0,0-1 0,-1 1 0,0 0 0,1 0 0,-2 0 0,3 8 0,8 52 0,1 86 0,-11 219 0,-4-254 0,-1 68 0,2-158 0,0-47 0,38-613 0,-35 617 0,0 1 0,1-1 0,1 1 0,1 0 0,0 0 0,1 1 0,10-19 0,-13 28 0,1 0 0,-1 0 0,1 1 0,1-1 0,-1 1 0,1 0 0,0 0 0,0 0 0,1 1 0,-1 0 0,1 0 0,0 0 0,0 1 0,0 0 0,0 0 0,1 0 0,-1 1 0,1 0 0,9-2 0,-12 4 0,0-1 0,0 1 0,0 0 0,-1 0 0,1 1 0,0-1 0,0 1 0,-1 0 0,1 0 0,0 0 0,-1 0 0,1 1 0,-1-1 0,0 1 0,1 0 0,-1 0 0,0 0 0,0 1 0,0-1 0,0 1 0,-1-1 0,1 1 0,-1 0 0,1 0 0,-1 0 0,0 1 0,0-1 0,2 7 0,2 4 0,0 0 0,-1 1 0,-1 0 0,0 0 0,2 27 0,2 91 0,-8-133 0,0 1 0,0 0 0,0-1 0,0 1 0,0 0 0,0-1 0,0 1 0,0 0 0,0-1 0,0 1 0,1 0 0,-1-1 0,0 1 0,0-1 0,1 1 0,-1 0 0,0-1 0,1 1 0,-1-1 0,1 1 0,-1-1 0,1 1 0,-1-1 0,1 0 0,0 1 0,-1-1 0,1 0 0,0 0 0,-1-1 0,1 1 0,0 0 0,-1-1 0,1 1 0,0 0 0,-1-1 0,1 1 0,-1-1 0,1 1 0,-1-1 0,1 1 0,-1-1 0,1 0 0,-1 1 0,1-2 0,24-45 0,-18 33 0,86-151 0,-88 155 0,12-20 0,-17 29 0,1 0 0,-1 0 0,1 0 0,0 0 0,-1 0 0,1 0 0,0 1 0,0-1 0,0 0 0,0 0 0,0 1 0,-1-1 0,1 0 0,0 1 0,1-1 0,-1 1 0,0-1 0,0 1 0,0 0 0,1-1 0,-1 1 0,0 1 0,-1-1 0,1 0 0,-1 1 0,1-1 0,-1 0 0,1 1 0,-1-1 0,1 1 0,-1-1 0,1 1 0,-1-1 0,1 1 0,-1-1 0,0 1 0,1-1 0,-1 1 0,0-1 0,1 1 0,-1 0 0,0-1 0,0 1 0,0 0 0,0-1 0,0 1 0,0 0 0,0-1 0,0 1 0,0-1 0,0 2 0,-2 23 0,1-21 0,0-1 0,0 1 0,0-1 0,-1 1 0,1-1 0,-1 0 0,1 0 0,-1 0 0,0 0 0,-1 0 0,1 0 0,-4 2 0,5-4 0,0 0 0,0 0 0,0-1 0,-1 1 0,1-1 0,0 1 0,-1-1 0,1 0 0,-1 1 0,1-1 0,0 0 0,-1 0 0,1 0 0,-1 0 0,1 0 0,0 0 0,-1 0 0,1-1 0,0 1 0,-1 0 0,1-1 0,0 1 0,-1-1 0,1 0 0,0 1 0,0-1 0,-1 0 0,1 0 0,0 0 0,0 1 0,0-1 0,0 0 0,0-1 0,0 1 0,0 0 0,-1-2 0,-10-14 0,1-1 0,0-1 0,1 0 0,1 0 0,-13-40 0,19 51 0,-76-222 0,-12-33 0,61 187 0,-53-96 0,81 168 0,-34-54 0,32 52 0,1 1 0,-1 0 0,-1 1 0,1-1 0,0 1 0,-1 0 0,0 0 0,-6-3 0,10 6 0,-1 0 0,1 1 0,-1-1 0,0 1 0,1-1 0,-1 1 0,0-1 0,1 1 0,-1 0 0,0 0 0,0 0 0,1 0 0,-1 0 0,0 0 0,0 0 0,1 1 0,-1-1 0,0 1 0,1-1 0,-1 1 0,1-1 0,-3 2 0,-30 26 0,34-28 0,-111 122 0,23-22 0,-447 420 0,492-483 0,-96 88 0,114-99 0,0 0 0,-41 59 0,64-81 0,-1-1 0,1 1 0,0 0 0,0 0 0,0 0 0,1 1 0,-1-1 0,1 0 0,-1 9 0,2-11 0,0-1 0,0 1 0,0-1 0,1 1 0,-1-1 0,0 0 0,1 1 0,0-1 0,-1 1 0,1-1 0,0 0 0,-1 0 0,1 1 0,0-1 0,0 0 0,0 0 0,0 0 0,0 0 0,0 0 0,0 0 0,1 0 0,-1 0 0,0-1 0,0 1 0,1 0 0,-1-1 0,1 1 0,-1-1 0,0 1 0,4-1 0,9 4 0,0-2 0,0 0 0,1-1 0,-1 0 0,0-1 0,1-1 0,-1 0 0,0-1 0,1-1 0,-1 0 0,0-1 0,20-8 0,11-7 0,-1-2 0,56-35 0,-74 38 0,0 0 0,-1-1 0,-1-1 0,22-26 0,-43 43 0,0 0 0,0 0 0,0 0 0,0 0 0,1 1 0,-1-1 0,1 1 0,0 0 0,4-2 0,-8 4 0,1 0 0,0 0 0,-1 0 0,1 0 0,0-1 0,-1 1 0,1 0 0,0 1 0,0-1 0,-1 0 0,1 0 0,0 0 0,-1 0 0,1 0 0,0 1 0,-1-1 0,1 0 0,0 1 0,-1-1 0,1 0 0,-1 1 0,2 0 0,-1 0 0,0 1 0,0-1 0,0 1 0,0 0 0,0 0 0,0-1 0,0 1 0,-1 0 0,1 0 0,-1 0 0,1-1 0,-1 4 0,6 47 0,-3 0 0,-5 100 0,-2-58 0,4-86 0,0 0 0,-1 0 0,1 0 0,-2 0 0,1 0 0,-2 0 0,1 0 0,-6 12 0,5-15 0,1-1 0,-2 0 0,1 1 0,0-1 0,-1 0 0,0-1 0,0 1 0,0-1 0,0 1 0,0-1 0,-1 0 0,1-1 0,-1 1 0,-7 2 0,-7 1-146,-1-1 0,0-1-1,0 0 1,0-1 0,0-2 0,-35 0-1,47-1-194,-36 0-6485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1458 24575,'1'-20'0,"1"0"0,1-1 0,1 1 0,1 0 0,9-24 0,42-91 0,-52 127 0,62-115 0,-59 112 0,0 1 0,0-1 0,1 2 0,1-1 0,0 1 0,0 1 0,0-1 0,21-12 0,-26 19 0,0 0 0,0 0 0,0 1 0,0 0 0,0-1 0,1 1 0,-1 0 0,0 1 0,1-1 0,-1 1 0,1 0 0,-1 0 0,1 1 0,4 0 0,-1 1 0,0 0 0,0 1 0,0 0 0,-1 0 0,1 0 0,-1 1 0,8 5 0,6 7 0,-1 0 0,0 2 0,30 34 0,60 80 0,-95-111 0,0 0 0,-2 0 0,-1 1 0,17 41 0,-29-62 0,1 1 0,0 0 0,-1-1 0,1 1 0,-1 0 0,0 0 0,1-1 0,-1 1 0,0 0 0,0 0 0,0 0 0,0-1 0,0 1 0,-1 2 0,0-3 0,1-1 0,0 1 0,-1-1 0,1 0 0,0 1 0,-1-1 0,1 0 0,-1 1 0,1-1 0,0 0 0,-1 0 0,1 1 0,-1-1 0,1 0 0,-1 0 0,1 0 0,-1 0 0,1 1 0,-1-1 0,1 0 0,-1 0 0,1 0 0,-1 0 0,1 0 0,-1 0 0,1-1 0,-1 1 0,1 0 0,-1 0 0,0 0 0,-5-3 0,0 1 0,0-1 0,1 0 0,-1 0 0,1-1 0,-9-7 0,-16-16 0,1-1 0,1-2 0,2-1 0,-43-64 0,33 36 0,3-2 0,-28-70 0,52 111 0,1 1 0,1-1 0,1 0 0,1-1 0,1 0 0,1 1 0,0-1 0,1-26 0,2 43 0,1 1 0,-1 0 0,1-1 0,0 1 0,-1 0 0,2-1 0,-1 1 0,0 0 0,1 0 0,-1 0 0,1 0 0,0 0 0,0 1 0,0-1 0,0 1 0,1-1 0,-1 1 0,1-1 0,-1 1 0,1 0 0,0 0 0,0 1 0,0-1 0,0 1 0,0-1 0,0 1 0,0 0 0,1 0 0,5-1 0,9-1 0,0 1 0,-1 1 0,1 1 0,27 2 0,-23 0 0,1-2 0,-1 2 0,0 1 0,42 10 0,-53-9 0,1 1 0,-1 0 0,0 0 0,0 1 0,-1 0 0,0 1 0,0 0 0,15 15 0,-12-10 0,-1 0 0,-1 1 0,0 0 0,-1 1 0,-1 0 0,0 0 0,0 1 0,-2 1 0,0-1 0,-1 1 0,0 0 0,-1 0 0,-1 1 0,-1 0 0,0 0 0,-1 0 0,-1 0 0,0 0 0,-3 18 0,2-31 0,0-1 0,-1 1 0,1-1 0,-1 1 0,0 0 0,0-1 0,0 1 0,0-1 0,-1 0 0,0 1 0,1-1 0,-1 0 0,0 0 0,-1 0 0,1 0 0,0-1 0,-1 1 0,0-1 0,1 1 0,-1-1 0,0 0 0,0 0 0,0 0 0,-1 0 0,1-1 0,0 1 0,-1-1 0,1 0 0,-1 0 0,1 0 0,-1 0 0,-4 0 0,0-1 0,0 0 0,0 0 0,0-1 0,0 0 0,0 0 0,0-1 0,1 0 0,-1 0 0,1-1 0,-1 0 0,1 0 0,0-1 0,0 0 0,-6-5 0,-3-3 0,1 0 0,0-2 0,1 1 0,1-2 0,0 0 0,1-1 0,0 0 0,-9-19 0,9 11 0,1 0 0,1-1 0,1 0 0,1-1 0,-5-32 0,2-19 0,4-1 0,4 1 0,7-85 0,-4 151 0,0 0 0,1 0 0,0 1 0,1-1 0,0 0 0,6-14 0,-7 22 0,1 0 0,0 0 0,-1 0 0,1 0 0,1 0 0,-1 0 0,0 1 0,1-1 0,-1 1 0,1-1 0,0 1 0,0 0 0,0 0 0,0 0 0,0 1 0,0-1 0,0 1 0,1 0 0,-1 0 0,0 0 0,1 0 0,-1 0 0,7 0 0,10-1 0,1 1 0,-1 0 0,1 2 0,0 0 0,-1 2 0,0 0 0,1 1 0,-1 1 0,-1 1 0,1 0 0,-1 2 0,31 16 0,-2 5 0,-2 2 0,-2 1 0,0 3 0,74 77 0,-86-79 0,-15-17 0,0 1 0,16 23 0,-28-32 0,0-1 0,-1 1 0,1 0 0,-2 1 0,1-1 0,-1 1 0,-1-1 0,1 1 0,0 12 0,0-5 0,-2 1 0,0-1 0,0 1 0,-2 0 0,0-1 0,-6 30 0,5-38 0,0-1 0,-1 0 0,0 0 0,0 0 0,0-1 0,-1 1 0,0-1 0,0 0 0,0 0 0,-1 0 0,0 0 0,0-1 0,-1 0 0,1 0 0,-1 0 0,0-1 0,-9 5 0,-6 2 0,-1-1 0,0-2 0,-46 12 0,-74 7 0,118-23 0,-155 14 0,126-15 0,0 2 0,0 3 0,-78 21 0,111-23 0,0 1 0,0 0 0,0-2 0,0-1 0,-22 2 0,37-5 0,-1-1 0,0 0 0,0 0 0,1-1 0,-1 0 0,0 0 0,1 0 0,-1-1 0,1 1 0,0-1 0,-1-1 0,1 1 0,0-1 0,0 0 0,1 0 0,-1 0 0,0-1 0,1 1 0,-6-7 0,3 0 0,-1 0 0,2-1 0,-1 0 0,2 0 0,-1 0 0,2-1 0,-1 1 0,2-1 0,-1 0 0,2 0 0,-2-16 0,-1-21 0,1-72 0,4 108 0,6-373 0,-6 372 0,1 1 0,0-1 0,1 0 0,3-14 0,-3 23 0,-1 0 0,1 0 0,0 0 0,0 0 0,1 0 0,0 1 0,-1 0 0,1-1 0,1 1 0,-1 0 0,1 0 0,-1 1 0,9-7 0,-4 4 0,-1 1 0,1 1 0,0-1 0,0 1 0,1 0 0,-1 1 0,1 0 0,0 1 0,-1-1 0,1 2 0,15-2 0,-17 3 0,-1 0 0,1 1 0,-1 0 0,1 0 0,-1 0 0,1 1 0,-1 0 0,0 0 0,0 1 0,0 0 0,0 0 0,-1 0 0,1 1 0,-1-1 0,0 1 0,9 9 0,3 6 0,0 1 0,-1 0 0,-1 1 0,-1 1 0,-2 1 0,0 0 0,-1 0 0,-1 1 0,-1 0 0,-1 1 0,-1 0 0,-2 0 0,0 0 0,1 42 0,-5-57 0,-1 0 0,0 0 0,-1 0 0,0 0 0,0 0 0,-1 0 0,-1 0 0,0-1 0,0 1 0,-1-1 0,0 0 0,0 1 0,-1-2 0,0 1 0,-1-1 0,0 0 0,0 0 0,-1 0 0,0-1 0,0 0 0,0 0 0,-1-1 0,0 0 0,-13 7 0,-8 3 0,0-2 0,-1-1 0,0-2 0,-1 0 0,0-2 0,-47 7 0,11-7 0,0-3 0,-72-3 0,128-3 0,1 0 0,-1-1 0,1 0 0,0-1 0,0 0 0,0-1 0,0 0 0,0-1 0,0 0 0,1 0 0,0-1 0,0 0 0,0 0 0,0-1 0,1-1 0,0 1 0,1-1 0,-9-9 0,2 2 0,1-1 0,0 0 0,2-1 0,-1 0 0,2-1 0,0 0 0,1-1 0,1 0 0,1 0 0,0-1 0,1 0 0,1 0 0,1 0 0,1-1 0,0 1 0,1-28 0,6-155 0,-4 196 0,2 0 0,-1 1 0,1-1 0,-1 0 0,2 1 0,-1-1 0,0 1 0,1 0 0,0 0 0,1 0 0,-1 0 0,1 1 0,-1-1 0,2 1 0,-1 0 0,0 0 0,1 0 0,0 0 0,-1 1 0,1 0 0,11-5 0,8-2 0,-1 1 0,1 1 0,47-8 0,-45 10 0,-5 2 0,34-9 0,0 2 0,74-4 0,199 14 0,-155 3 0,-163-3 0,0 1 0,-1 1 0,1 0 0,0 0 0,-1 1 0,1 0 0,-1 1 0,1 0 0,-1 0 0,0 1 0,0 0 0,-1 1 0,1 0 0,-1 0 0,0 1 0,0 0 0,-1 0 0,0 1 0,0 0 0,0 0 0,-1 1 0,0 0 0,0 0 0,4 9 0,11 20 0,-2 1 0,-1 0 0,21 69 0,-32-71 0,-1 0 0,-2 0 0,-2 0 0,-1 0 0,-5 45 0,2-2 0,3 21 0,-4 92 0,1-181 0,0 1 0,-1-1 0,0 0 0,0 0 0,-1 0 0,-1 0 0,0-1 0,0 1 0,-1-1 0,0 0 0,-1-1 0,0 0 0,-1 0 0,0 0 0,0-1 0,0 0 0,-1-1 0,-1 0 0,1 0 0,-1-1 0,0 0 0,-1-1 0,1 0 0,-1-1 0,-19 6 0,-11-3 0,-1-1 0,0-3 0,0-1 0,-62-5 0,24 0 0,69 3 0,0 0 0,0-1 0,0 0 0,-1-1 0,1 0 0,1 0 0,-1-2 0,-17-6 0,23 7 0,1 0 0,-1 0 0,1 0 0,0 0 0,0-1 0,1 0 0,-1 0 0,1 0 0,-1 0 0,1 0 0,1 0 0,-1-1 0,1 0 0,-1 1 0,1-1 0,1 0 0,-1 0 0,1 0 0,-1 0 0,0-10 0,-2-42 0,1-1 0,9-81 0,-2 39 0,-4 69 0,-1 22 0,1 0 0,0 0 0,0 0 0,1 0 0,0 0 0,0 0 0,1 0 0,0 0 0,1 1 0,0-1 0,0 1 0,8-13 0,8-7 0,2 0 0,1 2 0,1 1 0,1 0 0,1 2 0,2 1 0,54-36 0,-66 49 0,0-2 0,0 0 0,-1-1 0,0 0 0,-1-1 0,0-1 0,-1 0 0,18-29 0,-25 36 0,-1-1 0,1 0 0,-1 0 0,-1 0 0,0 0 0,0-1 0,-1 0 0,1 1 0,-2-1 0,0 0 0,0 0 0,0 0 0,-1 0 0,0 0 0,-1 0 0,0 0 0,0 1 0,-1-1 0,-1 0 0,-2-9 0,1 12 0,0-1 0,0 1 0,-1 0 0,1 0 0,-1 1 0,-1-1 0,1 1 0,-1 0 0,-11-7 0,-60-35 0,64 41 0,0 0 0,0 1 0,-1 1 0,0 1 0,0 0 0,0 0 0,0 1 0,-22 1 0,16 0 0,1 2 0,0 1 0,0 0 0,0 1 0,-33 11 0,46-12 0,-1 1 0,1-1 0,0 1 0,1 1 0,-1-1 0,0 1 0,1 0 0,0 1 0,0-1 0,0 1 0,1 0 0,-6 7 0,4-3 0,1 0 0,0 0 0,0 0 0,1 1 0,0 0 0,1 0 0,-3 11 0,1 14 0,1 0 0,1-1 0,3 59 0,1-84 0,-1 9 0,0 8 0,1 0 0,8 42 0,-7-59 0,1 1 0,0-1 0,0 0 0,1-1 0,0 1 0,1-1 0,0 0 0,0 0 0,0 0 0,13 13 0,64 56 0,-46-44 0,47 54 0,50 91 0,-127-172 0,0 0 0,0 0 0,1-1 0,-1 0 0,1 0 0,0 0 0,1-1 0,-1 0 0,1-1 0,-1 1 0,1-1 0,0-1 0,0 0 0,14 2 0,6 0 0,1-2 0,55-3 0,-58 0 0,-11 0 0,0 0 0,-1-1 0,1 0 0,0-1 0,-1-1 0,0 0 0,0-1 0,0 0 0,0-1 0,-1-1 0,0 0 0,-1-1 0,1 0 0,11-11 0,-11 9 0,-1-1 0,0-1 0,-1 1 0,12-18 0,-19 22 0,1 0 0,-1-1 0,0 1 0,-1-1 0,0 0 0,0 0 0,-1-1 0,0 1 0,2-16 0,-2 7 0,-1 0 0,0 0 0,-1 0 0,-1 0 0,-1 0 0,-1 0 0,0 1 0,-1-1 0,0 1 0,-2 0 0,0 0 0,0 0 0,-2 1 0,-17-28 0,-13-13 0,-2 1 0,-54-54 0,82 94 0,0 0 0,1 0 0,1-1 0,0-1 0,1 0 0,0 0 0,-7-25 0,15 39-91,0 0 0,0 0 0,0 0 0,0 0 0,1 0 0,-1 0 0,1 0 0,0 0 0,0 0 0,0 0 0,0 0 0,1 0 0,-1 0 0,3-6 0,6-7-6735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56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83 24575,'-6'0'0,"0"1"0,0 0 0,0 0 0,-10 4 0,13-5 0,1 1 0,-1 0 0,1 0 0,0 0 0,0 0 0,-1 0 0,1 0 0,0 1 0,0-1 0,0 1 0,0-1 0,1 1 0,-4 3 0,5-5 0,0 1 0,0-1 0,0 0 0,0 1 0,0-1 0,0 1 0,1-1 0,-1 1 0,0-1 0,0 0 0,0 1 0,0-1 0,1 0 0,-1 1 0,0-1 0,0 0 0,1 1 0,-1-1 0,0 0 0,0 1 0,1-1 0,-1 0 0,0 0 0,1 1 0,-1-1 0,1 0 0,-1 0 0,0 0 0,1 1 0,-1-1 0,1 0 0,-1 0 0,0 0 0,1 0 0,-1 0 0,1 0 0,-1 0 0,1 0 0,21 4 0,-21-4 0,39 1 0,-29-1 0,0 1 0,1 0 0,13 2 0,-24-3 0,-1 0 0,1 1 0,0-1 0,-1 0 0,1 0 0,0 0 0,-1 1 0,1-1 0,0 0 0,-1 0 0,1 1 0,-1-1 0,1 1 0,-1-1 0,1 0 0,-1 1 0,1-1 0,-1 1 0,1-1 0,-1 1 0,0-1 0,1 1 0,-1 0 0,0-1 0,1 1 0,-1-1 0,0 1 0,0 0 0,0-1 0,0 1 0,1 0 0,-1-1 0,0 1 0,0 0 0,0-1 0,-1 1 0,1-1 0,0 1 0,0 0 0,0-1 0,0 1 0,-1 0 0,1-1 0,0 1 0,0-1 0,-1 1 0,1-1 0,-1 1 0,1-1 0,0 1 0,-1-1 0,0 1 0,-4 5 0,0 0 0,0 0 0,-9 7 0,11-12 0,-14 13 0,-1-1 0,-27 14 0,-13 10 0,57-37 0,1 0 0,-1 0 0,0 1 0,1-1 0,-1 1 0,1-1 0,-1 1 0,1-1 0,-1 1 0,1-1 0,0 1 0,-1-1 0,1 1 0,-1-1 0,1 1 0,0-1 0,0 1 0,-1 0 0,1 0 0,0 0 0,0-1 0,1 0 0,-1 0 0,0 1 0,0-1 0,1 0 0,-1 0 0,0 1 0,1-1 0,-1 0 0,0 0 0,1 0 0,-1 0 0,0 1 0,1-1 0,-1 0 0,1 0 0,-1 0 0,0 0 0,1 0 0,-1 0 0,0 0 0,1 0 0,0 0 0,30-4 0,20-11 0,-1-1 0,55-27 0,-101 41 0,-3 1 0,0 1 0,0-1 0,1 1 0,-1-1 0,0 1 0,0-1 0,0 1 0,0 0 0,1-1 0,-1 1 0,0 0 0,0 0 0,2 0 0,-3 0 0,0 1 0,0-1 0,0 1 0,0-1 0,0 1 0,0-1 0,0 0 0,0 1 0,0-1 0,0 0 0,0 1 0,-1-1 0,1 1 0,0-1 0,0 0 0,0 1 0,-1-1 0,1 0 0,0 1 0,-1-1 0,1 0 0,0 0 0,-1 1 0,1-1 0,-32 27 0,-23 8 0,40-26 0,0 0 0,1 0 0,-21 20 0,34-29 0,1 0 0,0 0 0,-1 0 0,1 1 0,0-1 0,-1 0 0,1 0 0,0 0 0,0 1 0,-1-1 0,1 0 0,0 0 0,0 1 0,-1-1 0,1 0 0,0 1 0,0-1 0,0 0 0,0 1 0,-1-1 0,1 0 0,0 1 0,0-1 0,0 0 0,0 1 0,0-1 0,0 0 0,0 1 0,0-1 0,0 1 0,0-1 0,0 0 0,0 1 0,0-1 0,17-2 0,106-35 0,-62 17 0,0 3 0,66-10 0,-122 26 0,29-2 0,-33 3 0,1 0 0,-1 0 0,1 1 0,-1-1 0,0 0 0,1 0 0,-1 1 0,1-1 0,-1 1 0,0-1 0,1 1 0,-1-1 0,0 1 0,1 0 0,-1 0 0,0-1 0,0 1 0,1 1 0,-1-1 0,-1 0 0,1 0 0,-1 0 0,1 0 0,-1 0 0,1 0 0,-1 0 0,0 0 0,0 0 0,0 0 0,1 0 0,-1 0 0,0 0 0,-1 0 0,1 0 0,0 0 0,0 1 0,0-1 0,-1 0 0,1 0 0,0 0 0,-1-1 0,0 3 0,-16 21 0,-7-1 0,0-1 0,-1-1 0,-35 22 0,4-3 0,-18 20 0,63-49 0,11-11 0,0 0 0,0 0 0,0 1 0,0-1 0,0 0 0,0 0 0,0 0 0,0 0 0,0 0 0,0 0 0,0 0 0,0 0 0,0 0 0,0 0 0,0 0 0,0 1 0,0-1 0,1 0 0,-1 0 0,0 0 0,0 0 0,0 0 0,0 0 0,0 0 0,0 0 0,0 0 0,0 0 0,0 0 0,0 0 0,0 0 0,0 0 0,0 1 0,0-1 0,1 0 0,-1 0 0,0 0 0,0 0 0,0 0 0,0 0 0,0 0 0,0 0 0,0 0 0,0 0 0,0 0 0,0 0 0,1 0 0,-1 0 0,0 0 0,0 0 0,0 0 0,0 0 0,0 0 0,0 0 0,0 0 0,0 0 0,0-1 0,0 1 0,0 0 0,1 0 0,-1 0 0,0 0 0,0 0 0,0 0 0,0 0 0,27-12 0,-17 8 0,586-230 0,-570 227 0,-25 9 0,-7 2 0,-36 18 0,-62 22 0,53-23 0,-51 28 0,68-31 0,1 2 0,-44 36 0,74-54 0,1 0 0,0 0 0,-1 0 0,1 0 0,1 1 0,-4 4 0,5-7 0,-1 0 0,1 1 0,0-1 0,0 0 0,0 0 0,0 1 0,0-1 0,0 0 0,0 1 0,0-1 0,0 0 0,0 1 0,0-1 0,0 0 0,0 0 0,0 1 0,0-1 0,0 0 0,0 1 0,0-1 0,0 0 0,0 0 0,0 1 0,1-1 0,-1 0 0,0 1 0,0-1 0,0 0 0,1 0 0,-1 0 0,0 1 0,0-1 0,0 0 0,1 0 0,-1 0 0,0 1 0,1-1 0,-1 0 0,0 0 0,0 0 0,1 0 0,-1 0 0,0 0 0,1 0 0,-1 0 0,0 0 0,1 1 0,-1-1 0,0 0 0,1-1 0,-1 1 0,1 0 0,19-2 0,-20 2 0,22-5 0,-1-1 0,0-1 0,0-1 0,23-12 0,-15 7 0,-19 10 0,-13 6 0,-17 10 0,17-11 0,-87 58 0,38-24 0,-82 44 0,26-28 0,164-70 0,197-96 0,-419 200 0,-98 46 0,241-122 0,28-15 0,36-18 0,389-177 0,-426 198 0,22-10 0,1 1 0,38-9 0,-45 19 0,-20 1 0,0 0 0,1 0 0,-1 0 0,0 0 0,1 1 0,-1-1 0,0 0 0,1 0 0,-1 0 0,0 0 0,1 1 0,-1-1 0,0 0 0,1 0 0,-1 1 0,0-1 0,0 0 0,1 1 0,-1-1 0,0 0 0,0 0 0,0 1 0,0-1 0,1 0 0,-1 1 0,0 1 0,0-1 0,-1 1 0,1-1 0,0 1 0,-1-1 0,1 1 0,-1-1 0,0 1 0,1-1 0,-1 0 0,0 0 0,0 1 0,0-1 0,0 0 0,0 0 0,-2 2 0,-20 17 0,-1-1 0,-1-1 0,-46 26 0,51-31 0,19-13 0,1 0 0,0 0 0,0 0 0,0 1 0,-1-1 0,1 0 0,0 0 0,0 0 0,0 0 0,-1 0 0,1 1 0,0-1 0,0 0 0,0 0 0,0 0 0,0 1 0,-1-1 0,1 0 0,0 0 0,0 0 0,0 1 0,0-1 0,0 0 0,0 0 0,0 1 0,0-1 0,0 0 0,0 0 0,0 1 0,0-1 0,0 0 0,0 0 0,0 0 0,0 1 0,0-1 0,0 0 0,0 0 0,0 1 0,1-1 0,-1 0 0,0 0 0,0 0 0,0 1 0,0-1 0,0 0 0,1 0 0,-1 0 0,0 0 0,0 0 0,0 1 0,1-1 0,-1 0 0,0 0 0,0 0 0,1 0 0,15 4 0,-15-4 0,46 3 0,90-4 0,-20-1 0,-114 2 0,3 0 0,1 1 0,0-1 0,12 3 0,-18-3 0,0 1 0,-1-1 0,1 0 0,0 0 0,-1 0 0,1 0 0,-1 1 0,1-1 0,0 0 0,-1 0 0,1 1 0,-1-1 0,1 0 0,0 1 0,-1-1 0,1 1 0,-1-1 0,0 1 0,1-1 0,-1 1 0,1-1 0,-1 1 0,0-1 0,1 1 0,-1-1 0,0 1 0,0 0 0,1-1 0,-1 1 0,0-1 0,0 1 0,0 0 0,0-1 0,0 1 0,0 0 0,0-1 0,0 1 0,0-1 0,0 1 0,0 0 0,-1-1 0,1 1 0,0 0 0,0-1 0,-1 1 0,1-1 0,0 1 0,-1-1 0,0 2 0,-8 9 0,-1-1 0,0 1 0,0-1 0,-2-1 0,1 0 0,-19 11 0,6-4 0,-43 29 0,-3-3 0,-107 47 0,151-73 0,26-16 0,0 0 0,0 0 0,0 0 0,0 0 0,0 0 0,0 0 0,0 0 0,0 0 0,0 0 0,0 0 0,0 0 0,0 0 0,0 0 0,1 0 0,-1 0 0,0 0 0,0 0 0,0 1 0,0-1 0,0 0 0,0 0 0,0 0 0,0 0 0,0 0 0,0 0 0,0 0 0,0 0 0,0 0 0,0 0 0,0 0 0,0 0 0,0 0 0,0 0 0,0 0 0,0 1 0,0-1 0,0 0 0,0 0 0,0 0 0,0 0 0,0 0 0,-1 0 0,1 0 0,0 0 0,0 0 0,0 0 0,0 0 0,0 0 0,0 0 0,0 0 0,0 0 0,0 0 0,0 0 0,0 0 0,17-5 0,135-63 0,-127 54 0,-24 14 0,-1-1 0,0 1 0,1 0 0,-1 0 0,0 0 0,1 0 0,-1 0 0,0 0 0,0 0 0,1-1 0,-1 1 0,0 0 0,0 0 0,1 0 0,-1-1 0,0 1 0,0 0 0,0 0 0,1 0 0,-1-1 0,0 1 0,0 0 0,0-1 0,0 1 0,0 0 0,0 0 0,0-1 0,0 1 0,1 0 0,-1-1 0,0 1 0,0 0 0,0 0 0,0-1 0,0 1 0,-1 0 0,1-1 0,0 1 0,0 0 0,0 0 0,0-1 0,0 1 0,-16-2 0,-13 6 0,1 0 0,-32 11 0,-28 4 0,28-9 0,-154 17 0,211-27 0,0 1 0,0-1 0,0 0 0,0-1 0,0 1 0,0 0 0,0-1 0,0 0 0,0 0 0,0 1 0,1-1 0,-1-1 0,-4-1 0,5 2 0,1-1 0,-1 1 0,1-1 0,0 1 0,0-1 0,-1 0 0,1 1 0,0-1 0,0 0 0,1 0 0,-1 1 0,0-1 0,1 0 0,-1 0 0,1 0 0,-1 0 0,1 0 0,0 0 0,0-4 0,0-2 0,1 0 0,0-1 0,1 1 0,0 0 0,0 0 0,0 0 0,1 0 0,7-13 0,4-3 0,21-29 0,-16 27 0,-18 24 0,0 1 0,0-1 0,0 1 0,0-1 0,0 1 0,0-1 0,-1 0 0,1 1 0,0-1 0,-1 0 0,0 1 0,1-1 0,-1 0 0,0 0 0,0 0 0,0 1 0,0-3 0,-1 3 0,0 0 0,1 0 0,-1 0 0,0 0 0,0 0 0,0 0 0,0 0 0,0 0 0,0 1 0,0-1 0,0 0 0,-1 1 0,1-1 0,0 1 0,0-1 0,-1 1 0,1-1 0,0 1 0,-1 0 0,1 0 0,0 0 0,-1-1 0,1 1 0,-2 1 0,-28-3 0,-59 5 0,-14-1 0,101-2 0,0 0 0,0-1 0,0 1 0,0-1 0,0 1 0,0-1 0,0 0 0,1 0 0,-1 0 0,0 0 0,0-1 0,1 1 0,-1-1 0,1 1 0,0-1 0,-1 0 0,1 0 0,0 0 0,0 0 0,0 0 0,0 0 0,-1-3 0,1 0 0,0 0 0,0 0 0,0 1 0,1-1 0,0 0 0,0 0 0,0 0 0,0 0 0,1-1 0,0 1 0,1-9 0,1 5 0,0-1 0,1 1 0,0 0 0,0-1 0,1 1 0,0 1 0,1-1 0,0 0 0,1 1 0,-1 0 0,2 0 0,-1 1 0,1 0 0,8-7 0,7-5 0,1 1 0,1 1 0,41-22 0,-46 28 0,32-23 0,-43 28 0,-1 0 0,-1-1 0,1 1 0,-1-1 0,-1-1 0,1 1 0,4-9 0,-1 0 0,1 0 0,1 1 0,0 0 0,1 0 0,1 1 0,0 1 0,1 0 0,1 1 0,0 1 0,1 0 0,19-11 0,-28 18 0,13-7 0,0 1 0,1 0 0,0 1 0,30-8 0,88-24 0,-137 41 0,-6 1 0,-16 5 0,-30 10 0,38-11 0,1-1 0,1 0 0,-1 1 0,1 0 0,-15 11 0,25-16 0,-1 0 0,1 0 0,0 0 0,-1 1 0,1-1 0,0 0 0,-1 0 0,1 1 0,0-1 0,-1 0 0,1 0 0,0 1 0,-1-1 0,1 0 0,0 1 0,0-1 0,0 0 0,-1 1 0,1-1 0,0 0 0,0 1 0,0-1 0,0 0 0,0 1 0,0-1 0,0 1 0,0-1 0,0 0 0,0 1 0,0-1 0,0 1 0,0-1 0,0 0 0,0 1 0,0-1 0,0 0 0,0 1 0,0-1 0,1 1 0,-1-1 0,0 0 0,0 1 0,0-1 0,1 0 0,-1 0 0,0 1 0,1-1 0,-1 0 0,0 1 0,1-1 0,-1 0 0,0 0 0,1 0 0,-1 1 0,0-1 0,1 0 0,-1 0 0,1 0 0,-1 0 0,0 0 0,1 0 0,-1 0 0,1 0 0,-1 0 0,1 0 0,35 5 0,-29-4 0,-2-1 0,-1 0 0,0 1 0,1 0 0,-1 0 0,0 0 0,0 1 0,0-1 0,1 1 0,-2 0 0,1 0 0,7 5 0,-9-5 0,0 0 0,0 0 0,0 0 0,-1 0 0,1 0 0,-1 0 0,0 1 0,0-1 0,1 0 0,-1 1 0,-1-1 0,1 1 0,0-1 0,-1 1 0,1 0 0,-1-1 0,0 1 0,0-1 0,0 1 0,-1 3 0,0 1 0,0 0 0,-1-1 0,0 1 0,0 0 0,0-1 0,-1 1 0,0-1 0,-1 0 0,1 0 0,-1 0 0,-1 0 0,1-1 0,-8 8 0,-6 3 0,-1 0 0,-32 21 0,17-13 0,33-24 0,0 1 0,1-1 0,-1 1 0,0-1 0,1 1 0,-1-1 0,0 1 0,1 0 0,-1-1 0,1 1 0,-1 0 0,1-1 0,-1 1 0,1 0 0,0 0 0,-1-1 0,1 2 0,0-1 0,0-1 0,0 0 0,0 1 0,0-1 0,1 0 0,-1 1 0,0-1 0,0 0 0,0 0 0,1 1 0,-1-1 0,0 0 0,0 0 0,1 1 0,-1-1 0,0 0 0,1 0 0,-1 1 0,0-1 0,1 0 0,-1 0 0,0 0 0,1 0 0,-1 0 0,0 0 0,2 1 0,4 0 0,0-1 0,1 1 0,10-1 0,-11 0 0,86 1 0,-90-1 0,0 0 0,0 0 0,0 1 0,0-1 0,0 0 0,0 1 0,0-1 0,0 1 0,-1 0 0,1 0 0,0-1 0,2 3 0,-4-3 0,0 0 0,1 0 0,-1 1 0,0-1 0,0 1 0,1-1 0,-1 0 0,0 1 0,0-1 0,0 1 0,0-1 0,1 0 0,-1 1 0,0-1 0,0 1 0,0-1 0,0 1 0,0-1 0,0 0 0,0 1 0,0 0 0,-9 14 0,3-8 0,-1 0 0,0-1 0,0 1 0,0-2 0,-15 10 0,-52 24 0,74-39 0,-162 74 0,-255 80 0,388-146 0,17-7 0,81-36 0,81-28 0,-72 31 0,368-140 0,-248 97 0,-184 71 0,-29 12 0,14-8 0,-339 207 0,250-150 0,67-43 0,-37 31 0,59-44 0,0 0 0,0 0 0,0-1 0,0 1 0,0 0 0,0 0 0,0 0 0,0 0 0,1 0 0,-1 0 0,0 1 0,1-1 0,-1 0 0,1 0 0,-1 0 0,1 1 0,-1-1 0,1 0 0,0 0 0,0 1 0,0-1 0,0 2 0,1-2 0,-1 0 0,1 0 0,0 0 0,0 0 0,0 0 0,0 0 0,0 0 0,1-1 0,-1 1 0,0 0 0,0-1 0,0 1 0,1 0 0,-1-1 0,0 0 0,1 1 0,-1-1 0,1 0 0,-1 1 0,0-1 0,2 0 0,16 1 0,1 0 0,-1-1 0,0-1 0,0 0 0,33-7 0,35-3 0,-85 11 0,1 0 0,-1 0 0,0 0 0,0 0 0,0 0 0,0 0 0,0 1 0,1-1 0,-1 1 0,0 0 0,0 0 0,0-1 0,-1 1 0,1 0 0,0 0 0,0 1 0,0-1 0,-1 0 0,1 1 0,-1-1 0,1 0 0,-1 1 0,1 0 0,-1-1 0,0 1 0,0 0 0,0 0 0,0 0 0,0-1 0,-1 1 0,1 0 0,0 0 0,-1 0 0,1 0 0,-1 0 0,0 3 0,1 3 0,-1 1 0,0-1 0,-1 0 0,0 0 0,0 0 0,0 0 0,-1 0 0,-3 8 0,0-6 0,0 0 0,-9 14 0,-6 10 0,20-33 0,0-1 0,-1 1 0,1-1 0,0 1 0,0-1 0,0 1 0,0-1 0,0 1 0,0-1 0,0 1 0,0-1 0,0 1 0,0 0 0,0-1 0,0 1 0,0-1 0,0 1 0,0-1 0,0 1 0,1-1 0,-1 1 0,0-1 0,0 1 0,1-1 0,-1 0 0,0 1 0,1-1 0,-1 1 0,1-1 0,-1 0 0,0 1 0,1-1 0,-1 0 0,1 1 0,-1-1 0,1 0 0,-1 0 0,1 1 0,-1-1 0,1 0 0,-1 0 0,1 0 0,0 0 0,-1 0 0,1 0 0,-1 0 0,1 0 0,-1 0 0,1 0 0,-1 0 0,2 0 0,34-3 0,-33 3 0,105-20 0,112-36 0,-203 50 0,-15 4 0,-27 3 0,-467 49 0,451-43 0,30-5 0,-1 0 0,0-1 0,1 0 0,-13-1 0,23 0 0,0 0 0,1 1 0,-1-1 0,0 0 0,1 0 0,-1 0 0,1 0 0,-1 0 0,0-1 0,1 1 0,-1 0 0,1 0 0,-1 0 0,0 0 0,1-1 0,-1 1 0,1 0 0,-1 0 0,1-1 0,-1 1 0,1 0 0,-1-1 0,1 1 0,-1-1 0,1 1 0,-1-1 0,1 1 0,0-1 0,-1 1 0,1-1 0,0 1 0,0-1 0,-1 1 0,1-1 0,0 1 0,0-1 0,0 1 0,-1-2 0,2 0 0,0 0 0,-1 0 0,1 0 0,0 0 0,0 1 0,0-1 0,1 0 0,-1 0 0,0 1 0,1-1 0,1-1 0,30-26 0,1 1 0,62-38 0,-73 50 0,23-13 0,-18 11 0,38-29 0,-65 46 0,1 0 0,-1-1 0,0 1 0,0 0 0,0 0 0,0-1 0,0 1 0,0 0 0,1-3 0,-2 3 0,0 1 0,0 0 0,1 0 0,-1 0 0,0-1 0,0 1 0,0 0 0,0 0 0,-1-1 0,1 1 0,0 0 0,0 0 0,0 0 0,0-1 0,0 1 0,0 0 0,0 0 0,0 0 0,0-1 0,0 1 0,-1 0 0,1 0 0,0 0 0,0 0 0,0-1 0,0 1 0,-1 0 0,1 0 0,0 0 0,0 0 0,0 0 0,-1 0 0,1-1 0,0 1 0,0 0 0,-1 0 0,1 0 0,0 0 0,-4 0 0,0 0 0,0-1 0,1 2 0,-1-1 0,0 0 0,0 1 0,-3 0 0,-124 31 0,-58 9 0,183-40 0,-24 2 0,29-3 0,0 0 0,0 0 0,0 0 0,0 0 0,0 0 0,0 0 0,1 0 0,-1 0 0,0-1 0,0 1 0,0 0 0,0 0 0,0-1 0,1 1 0,-1-1 0,0 1 0,0-1 0,1 1 0,-1-1 0,0 1 0,1-1 0,-1 0 0,0 1 0,1-1 0,-1-1 0,0 1 0,1 0 0,0 0 0,0-1 0,0 1 0,0 0 0,0 0 0,1 0 0,-1-1 0,0 1 0,1 0 0,-1 0 0,0 0 0,1 0 0,-1 0 0,1-1 0,0 1 0,-1 0 0,1 0 0,1-1 0,21-21 0,-20 20 0,48-39 0,63-40 0,-53 39 0,-33 24 0,35-28 0,-61 46 0,-1 0 0,0-1 0,1 1 0,-1 0 0,0 0 0,0-1 0,0 1 0,0-1 0,1-3 0,-1 5 0,-1 0 0,0-1 0,0 1 0,0 0 0,0-1 0,0 1 0,0 0 0,0-1 0,0 1 0,0 0 0,0-1 0,0 1 0,0 0 0,-1-1 0,1 1 0,0 0 0,0-1 0,0 1 0,0 0 0,-1-1 0,1 1 0,0 0 0,0 0 0,0-1 0,-1 1 0,1 0 0,0 0 0,-1-1 0,1 1 0,-3-1 0,0 0 0,1 0 0,-1 1 0,0-1 0,0 1 0,0-1 0,1 1 0,-1 0 0,0 0 0,0 0 0,-2 1 0,-44 6 0,1 2 0,-81 25 0,19-4 0,-13-5 0,119-24 0,0-1 0,0 0 0,0 1 0,0-1 0,0 0 0,0-1 0,1 1 0,-5-2 0,7 2 0,1 0 0,-1 0 0,1 0 0,-1-1 0,1 1 0,-1 0 0,1 0 0,-1-1 0,1 1 0,0 0 0,-1-1 0,1 1 0,0 0 0,-1-1 0,1 1 0,0-1 0,-1 1 0,1 0 0,0-1 0,0 1 0,0-1 0,-1 1 0,1-2 0,0 1 0,0 0 0,0 0 0,0-1 0,1 1 0,-1 0 0,0 0 0,1 0 0,-1-1 0,1 1 0,-1 0 0,1 0 0,0 0 0,0-2 0,8-8 0,0 0 0,0 1 0,1 0 0,16-13 0,50-33 0,-73 53 0,29-18 0,-12 8 0,34-29 0,-47 32 0,-13 10 0,-20 11 0,-24 15 0,-123 55 0,130-69 0,42-11 0,-1-1 0,1 0 0,-1 0 0,1 0 0,-1 0 0,1 1 0,-1-2 0,1 1 0,0 0 0,-1 0 0,-2-1 0,2-4 0,9-5 0,9-6 0,2 0 0,0 1 0,21-14 0,-7 6 0,166-107 0,-171 113 0,-20 10 0,-17 10 0,-75 41 0,55-27 0,-59 25 0,88-42 0,-1 1 0,1-1 0,-1 1 0,1-1 0,-1 1 0,1-1 0,-1 0 0,1 0 0,-1 0 0,1 0 0,-1 0 0,0 0 0,1 0 0,-3-1 0,4 1 0,0 0 0,0 0 0,0 0 0,-1 0 0,1 0 0,0 0 0,0-1 0,0 1 0,0 0 0,0 0 0,0 0 0,0 0 0,0 0 0,-1 0 0,1-1 0,0 1 0,0 0 0,0 0 0,0 0 0,0 0 0,0-1 0,0 1 0,0 0 0,0 0 0,0 0 0,0 0 0,0-1 0,0 1 0,0 0 0,0 0 0,0 0 0,1 0 0,-1 0 0,0-1 0,0 1 0,0 0 0,0 0 0,11-10 0,83-43-16,-57 34-1333,-9 4-5477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1053 24575,'1'-4'0,"0"-2"0,0 2 0,0-2 0,1 4 0,0-3 0,1-1 0,-1 3 0,0-1 0,0-1 0,7-6 0,0-1 0,87-141 0,25-38 0,-85 152 0,-23 31 0,-8 8 0,-13 24 0,-162 276 0,102-188 0,-277 425 0,327-512 0,-5 6 0,3 0 0,-17 36 0,35-66 0,1 0 0,1 0 0,-1 0 0,1 0 0,-1 1 0,1-1 0,-1-1 0,1 2 0,0-1 0,-1 0 0,1 0 0,0 0 0,0-1 0,0 2 0,0-1 0,0 0 0,0 0 0,1 0 0,-1 0 0,0 0 0,1 1 0,0 1 0,0-3 0,2 0 0,-1-1 0,-1 1 0,1 0 0,-1 0 0,0 0 0,0-2 0,0 2 0,1 0 0,-1-2 0,1 1 0,-1 0 0,0 0 0,0 1 0,0-1 0,2 0 0,-2 0 0,1-1 0,27-23 0,-1-4 0,-1 2 0,39-57 0,-25 32 0,21-27 0,14-17 0,96-95 0,-165 183 0,1 1 0,1 0 0,-1 1 0,13-9 0,-19 14 0,0 1 0,-1 0 0,1 0 0,-1-1 0,1 0 0,-1 0 0,1 1 0,0-1 0,-2 1 0,2 0 0,0-1 0,4 1 0,-6 0 0,1 0 0,-1 0 0,1 1 0,0-1 0,-1 0 0,1 0 0,-1 1 0,1-1 0,-1 0 0,1 0 0,-1 1 0,1-1 0,-1 1 0,0-1 0,1 0 0,-1 1 0,1-1 0,-1 0 0,0 0 0,1 0 0,-1 0 0,0 1 0,0-1 0,0 1 0,1 0 0,0 6 0,-1-4 0,1 1 0,-1 1 0,0 0 0,-1 0 0,1-1 0,-3 9 0,-16 52 0,-3-3 0,-35 69 0,57-131 0,-352 665-1767,221-429 1880,-189 339-769,307-551 656,32-43 0,-9 9 0,680-780 382,-472 525-384,152-174 116,-291 353 333,-75 83-432,-1 0 1,1 0-1,1 1 1,-1-2-1,0 1 1,1 0-1,-2 2 1,9-4-1,-12 5-15,1 0-1,-1-1 0,1 1 1,0 0-1,-1 0 1,1 0-1,0 0 1,-1 0-1,1 0 1,-1 0-1,1 0 1,0 0-1,-1 0 1,1 1-1,0-1 0,-1 0 1,2 0-1,-2 0 1,1 0-1,-1 0 1,1 0-1,-1 1 1,1-1-1,-1 1 1,2 0-1,-1 1 0,0-2 0,-1 1 0,1 2-1,0-1 1,0-1 0,-1 2 0,1-1 0,-1-1 0,1 0-1,-1 1 1,0 3 0,0 24 1,-2-2 0,-1 1 0,0-1 0,-20 55 0,16-56 0,-207 624 14,-39-2 9,74-198-16,161-395-7,19-44 0,-1-10 0,1-1 0,-1 0 0,0 0 0,0 0 0,1 0 0,-1 0 0,0 0 0,0 1 0,1-1 0,-1 0 0,0 0 0,0 0 0,2 0 0,-2 0 0,0 0 0,0 0 0,1 0 0,-1 0 0,0 0 0,0 0 0,1 0 0,-1 0 0,0-1 0,0 1 0,1 0 0,-1 0 0,0 0 0,0 0 0,0 0 0,1 0 0,-1-1 0,0 1 0,0 0 0,0 0 0,1-2 0,10-5 87,1-5 1,-1 3-1,0-2 0,-1 1 0,0-2 0,13-22 0,4-2 191,521-774-1252,-93-36 810,-400 746 164,-35 76 0,-20 24 0,0 0 0,0 0 0,0 0 0,0-2 0,1 2 0,-1 0 0,0 0 0,0 0 0,1 0 0,-1-1 0,0 1 0,0 0 0,1 0 0,-1 0 0,0 0 0,0 0 0,2 0 0,-2 0 0,0 0 0,0 0 0,1 0 0,-1 0 0,0 0 0,1 0 0,-1 0 0,0 0 0,0 0 0,1 0 0,-1 0 0,0 0 0,0 0 0,1 0 0,-1 0 0,0 1 0,0-1 0,1 0 0,-1 0 0,0 0 0,0 0 0,1 2 0,-1-2 0,0 0 0,0 0 0,0 0 0,1 1 0,0 2 0,0 1 0,-1 2 0,1-1 0,-1-1 0,0-1 0,0 3 0,0-1 0,-1 4 0,-20 127-45,-56 180-1,54-228-131,-630 1907-542,625-1927 719,25-51 2,3-17-2,0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 0 0,0 0 0,0 0 0,0 0 0,0 0 0,0 0 0,0 0 0,1-1 0,25-27 193,-21 21-109,251-359 1197,-208 296-1307,381-680-658,-341 571 684,161-307 0,-237 464 0,1-1 0,25-30 0,-37 52 0,0 0 0,0-1 0,-1 1 0,1 0 0,0 1 0,0 0 0,1-2 0,-1 2 0,0 0 0,0-1 0,0 0 0,0 1 0,1-1 0,-1 1 0,4-1 0,-5 1 0,1 0 0,-1 1 0,1-1 0,0 0 0,-1 0 0,1 0 0,-1 0 0,1 0 0,-1 1 0,0-1 0,0 0 0,0 1 0,1-1 0,-1 1 0,1-1 0,-1 0 0,0 0 0,1 2 0,-1-2 0,0 0 0,1 0 0,-1 0 0,0 0 0,0 1 0,0 0 0,0-1 0,0 1 0,1-1 0,-1 2 0,1 13 0,0 0 0,-1-1 0,-1 2 0,-5 23 0,-35 158 0,-30 87-432,-28 71-1297,-27 53 921,-661 1685-2709,673-1820 3189,-10 51 649,109-265 959,19-53-924,5-10 213,9-14 116,-2 2 0,1-4-1,-4 2 1,20-32 0,-29 44-608,143-235 2368,57-138-3333,-147 272 507,89-180 259,164-477 1,-110 1 121,-182 687 0,-69 312 0,41-205 0,-69 247-472,-31 86-1416,-201 522-303,-38-2 1403,56-141-693,194-489 1167,59-156 313,-17 57 348,53-138 346,4-17-681,0 0-1,0 0 1,0 0-1,0 0 1,0 0 0,2 0-1,-2 0 1,0 0-1,0 0 1,0 0-1,0 0 1,0 0-1,0 0 1,0 0-1,0 0 1,1 0 0,-1 0-1,0 0 1,0 0-1,0 0 1,0 0-1,0 0 1,0 0-1,1 0 1,-1 0 0,0 0-1,0 0 1,0 0-1,0 0 1,0 0-1,1 0 1,-1 0-1,0 0 1,0 0 0,0 0-1,0 0 1,0 0-1,1 0 1,-1 0-1,0 0 1,0 0-1,0 0 1,0 0 0,0 0-1,0 0 1,0 0-1,0 0 1,1 0-1,-1 0 1,0 0-1,0 0 1,0 0-1,0 0 1,0 0 0,0 0-1,0 0 1,0 0-1,0 0 1,0 0-1,12-14 404,-1 0 1,0 1-1,0-1 0,-3-1 0,1-2 0,9-21 0,-5 10 116,140-302 521,-69 144 239,121-297-1448,30-62-1476,715-1256-364,-839 1622 1589,-98 158 406,1 2 0,1-2 0,23-20 0,-36 39 18,0 1-1,-1 0 1,1-1-1,0 0 1,2 2-1,-2-2 1,0 1-1,0 1 1,1-3 0,-1 2-1,2 0 1,-3 0-10,0 1 1,0 0-1,-1 0 0,2 0 1,-1 0-1,0 0 1,0 0-1,-1 1 1,1-1-1,0 0 1,0 0-1,-1 0 0,1 1 1,0-1-1,0 1 1,-1-1-1,1 0 1,0 0-1,-1 0 0,1 3 1,-1-3-1,1 0 1,0 1-1,-1-1 1,1 1-1,-1-1 1,0 1-1,1-1 0,2 9 4,1-1-1,-2-1 0,0 3 1,-1-3-1,0 1 0,0 2 1,-1-3-1,0 2 0,-2 11 1,-29 182-10,-42 92-174,-38 80-519,-188 475-211,-32 2-87,22-57 66,266-672 1275,43-119-237,-1-1 0,0 1 1,0 0-1,1-1 0,0 3 0,0-3 0,0 0 0,0 0 0,1 7 0,-1-9-102,0 1 0,1-1 0,-1 0 0,0 0 0,1 0 0,-1 1 0,0-1 1,1 0-1,-1 0 0,0 0 0,1 0 0,-1 0 0,0 0 0,1 0 0,-1 0 0,1 0 0,-1 0 0,0 0 0,1 0 0,-1 0 0,1 0 1,-1 0-1,0 0 0,2 0 0,-2 0 0,0 0 0,1 0 0,-1 0 0,0 0 0,1-1 0,-1 1 0,0 0 0,1 0 0,-1-1 0,0 1 0,0 0 1,1 0-1,-1-2 0,0 2 0,0 0 0,1-1 0,-1 1 0,0-1 0,12-10 35,1-2-1,12-18 0,95-126-45,48-92 183,34-67 547,614-1120-885,-134-46-273,-562 1172 271,-30 77-470,-60 148 494,-18 44 121,39-73 1,-51 114 12,0 0 0,0 0-1,0 0 1,0 0 0,0 0 0,0 0 0,0-1 0,0 1 0,0 0 0,0 0 0,0 0 0,0-1 0,0 1 0,0 0-1,0 0 1,0-1 0,0 1 0,0 0 0,1 0 0,-1 0 0,0-1 0,0 1 0,0 0 0,0 0 0,1 0 0,-1 0-1,0-3 1,0 3 0,0 0 0,1 0 0,-1 0 0,0 0 0,0 0 0,0 0 0,1 0 0,-1 0 0,0 0 0,0 0-1,1 0 1,-1 0 0,0 0 0,0 0 0,1 0 0,-1 0 0,0 0 0,1 19 294,-17 70 525,-39 126 0,39-163-776,-98 315-157,-56 134-340,-54 108-322,-179 419-2415,-231 509 2742,270-662-1778,247-591 1664,85-205 469,-45 124 1893,75-187-1382,9-23 287,72-140 2076,-13 16-1793,97-162-836,51-84 458,833-1452-2694,-791 1392 2084,-23 50-342,-27 53-1025,-27 58 910,-31 65 0,54-49 2133,-195 251-1512,1 1 0,-1-1 0,2 3 0,0 0 0,9-10 0,-17 16-117,0 0 0,-1-1 0,1 1 0,0 0 1,-1-1-1,1 1 0,0 0 0,-1 0 0,1 0 1,0 0-1,0-1 0,0 1 0,-1 0 0,1 0 1,0 0-1,0 0 0,0 0 0,-1 0 0,1 0 1,0 0-1,0 0 0,-1 0 0,1 1 0,1-1 1,-1 0-1,-1 0 0,0 0 0,1 0 0,0 1 1,-1-1-1,1 0 0,0 1 0,-1-1 0,1 0 1,-1 1-1,1-1 0,-1 1 0,1-1 0,-1 2 1,1-2-1,-1 0 0,1 0 0,-1 1 0,0 0 1,1-1-1,-1 1 0,0 0 0,0 0 0,0-1 1,0 0-1,0 1 0,1 2 0,1 8 58,-1 2-1,0 0 0,-1-1 0,0 1 0,-5 19 1,-33 152-105,-39 94-3,-46 96-8,-43 86-564,-47 75-1716,200-499 2228,-829 2092-778,702-1747-483,49-109 977,49-118 280,42-149 76,-1-1 0,1-2-1,-1 2 1,1-2 0,0 2 0,1-1 0,-1 2-1,1-2 1,0-1 0,1 6 0,-2-7 3,1-1-1,-1 0 1,0 0 0,1 1 0,-1-1-1,0 0 1,1 1 0,-1-1 0,1 0-1,-1 1 1,1-1 0,-1 0 0,1 0-1,-1 0 1,0 0 0,0 0 0,1 0-1,-1 0 1,2 0 0,-2 2 0,1-2-1,-1 0 1,1 0 0,0 0 0,-1 0 0,1 0-1,-1-2 1,1 2 0,-1 0 0,1 0-1,-1 0 1,1 0 0,-1 0 0,1 0-1,-1 0 1,1 0 0,-1-1 0,1 0-1,8-4 172,0-1 0,-2 0 0,1-1 0,0 1 0,9-15 0,90-116 151,32-73 95,27-68 1289,424-881-2246,-68-28-3023,-254 565 2638,515-1085 585,-646 1436 544,-41 103 910,-91 160-1055,0 2 1,0-2-1,0 2 1,10-9-1,-14 15-61,-1-1 0,0 1 0,0 0 0,0-1 0,1 1 0,-1 0 0,0 0 1,0 0-1,0 0 0,1 0 0,-1 0 0,0 0 0,1 0 0,-1-1 0,0 1 0,0 0 0,1 0 0,-1 0 0,0 0 0,1 0 0,-1 0 0,0 0 0,1 0 1,-1 0-1,0 0 0,1 0 0,-1 0 0,0 0 0,1 0 0,-1 0 0,0 0 0,1 0 0,-1 0 0,0 0 0,1 0 0,-1 0 0,0 1 0,0-1 0,2 0 0,-2 0 1,0 0-1,0 0 0,1 0 0,-1 0 0,0 0 0,0 1 0,1-1 0,-1 0 0,0 0 0,0 1 0,0-1 0,0 0 0,0 1 0,1-1 0,-1 0 0,0 1 1,0-1-1,0 0 0,0 1 0,1 12 270,-1 2-1,-1-1 1,0-2 0,-6 21 0,-42 190 136,-39 117-334,-41 99 246,-91 275-1160,-68 226-182,28-5 676,167-555-982,30-101 990,33-115 330,29-157 26,0-3 0,1 0-1,0 2 1,0 0 0,2 11 0,-2-17-17,0 0 0,2 0 1,-2 0-1,0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 0 0,0 0 1,0 0-1,0-1 0,0 1 1,11-15 429,-1 1 0,14-27 0,70-154-31,34-102-119,30-88 866,18-68-1083,726-2022-1488,-775 2114 109,-29 93 980,-33 111 327,-50 127 45,-15 30-37,0 0 0,0 0 1,0 0-1,0 0 0,0 0 1,0 0-1,0 0 0,0 0 0,1 0 1,-1 0-1,0 0 0,0 0 1,0 0-1,0 0 0,0 0 1,0 0-1,1 0 0,-1 0 0,0 0 1,0 0-1,0 0 0,0 0 1,0 0-1,0 0 0,1 0 1,-1 0-1,0 0 0,0 0 0,0 0 1,0 0-1,0 0 0,0 0 1,2 0-1,-2 0 0,0 0 1,0 0-1,0 0 0,-23 97 1434,-37 120-1081,-41 104-186,-42 86 526,-885 1860-2101,853-1957 362,36-87 771,41-89 237,95-129 55,1-3 1,0 3 0,-2-1 0,1-2 0,0 1-1,-2 0 1,1 2 0,0-3 0,0 0-1,1 1 1,-2-1 0,0 0 0,-4 1 0,8-1 1,0-2 0,-1 0 0,1 0 1,0-2-1,0 2 0,1 0 0,-1 0 0,0 0 1,0 0-1,0-1 0,0 1 0,0-1 1,1 1-1,0 0 0,-1 0 0,0 0 1,1-1-1,-1 1 0,0-1 0,1 1 1,-1 0-1,0-1 0,1 0 0,-1 0 1,0 0-1,-1-3 114,-1 2 0,1-4 0,0 2 0,0 1 0,1-2 0,-2-7 0,-3-26 65,0-58 1,6-129-207,5-86 260,3-74 780,0-72-1060,6-2314-2422,-15 2554 2234,0 192 208,-1-3 0,-11-42 0,12 68 3,1 1 1,-1-1-1,0-1 1,0 2-1,0 0 1,0-2 0,0 2-1,0-1 1,0 0-1,-1 0 1,-3-2 0,5 3 6,0 1 0,-1 0 1,0-1-1,1 1 0,-1 0 1,0 0-1,1 0 0,-1 0 1,0 0-1,0 0 1,1 0-1,-1 0 0,0 0 1,0 0-1,1 0 0,-1 0 1,0 0-1,0 0 1,1 0-1,-1 0 0,0 0 1,1 0-1,-1 0 0,0 1 1,1-1-1,-1 1 1,-1-1-1,1 1 0,-8 7 187,1-1-1,-1 0 0,1 3 1,0-2-1,2 0 0,-12 17 1,-83 133 146,-762 1093 1944,793-1164-2256,-296 366 1404,343-427-1289,-33 33 1,53-58-147,-1 3 0,0-2 0,0 1 0,1-2 0,-1 1 0,-5 5 0,8-7 0,0 1 0,0-1 0,0 0 0,0 1 0,1-1 0,-1 0 0,0 0 0,0 0 0,0 0 0,0 0 0,0 0 0,1 0 0,-1 0 0,0 0 0,0 0 0,0 0 0,0 0 0,0-1 0,1 1 0,-1 0 0,-1-1 0,0 0 0,-1-1 0,1-3 0,0 3 0,1-1 0,-1 0 0,0-1 0,0 3 0,1-4 0,-1 1 0,0 2 0,1-2 0,1 1 0,-1-2 0,0-4 0,-5-56 0,4-2 0,12-116 0,20-71-66,112-562-281,31 0 322,-103 498-191,-51 222 165,-20 74 51,1 22 0,0 0 0,0 0 0,-1-1 0,1 1 0,0 0 0,0 0 0,0 0 0,0 0 0,0 0 0,-1 0 0,1 0 0,0 0 0,0-1 0,-1 1 0,1 0 0,0 0 0,0 0 0,0 0 0,-1 0 0,1 0 0,0 0 0,-1-2 0,1 2 0,0 0 0,0 0 0,-1 0 0,1 0 0,0 0 0,0 0 0,-1 0 0,1 0 0,0 0 0,-1 0 0,1 2 0,0-2 0,0 0 0,-1 0 0,1 0 0,0 0 0,0 0 0,0 0 0,-1 1 0,1-1 0,0 0 0,-1 0 0,-8 5 0,0 4 0,2-1 0,-2-1 0,-11 17 0,-82 101 0,-49 63-276,-43 45-829,-1230 1403-638,1342-1543 1665,-102 85 1,175-171 118,-1 1 1,0 0-1,-1-2 1,1 2-1,-16 4 0,26-11-21,0-1-1,-1 1 1,1-1-1,-1 1 1,0-1-1,1 0 1,-1 0-1,0 0 1,0 0-1,1 3 1,-1-3-1,0 0 1,0 0-1,1 0 1,-1 0-1,0 0 1,0 0-1,0 0 1,1 0-1,-1 0 1,0 0-1,0 0 1,1-3-1,-1 3 1,0 0-1,-1 0 1,2 0-1,-1 0 1,0-1-1,1 1 1,-1 0-1,0-1 1,1 1-1,-1-1 1,1 0-1,-1 1 1,1-1-1,-1 1 1,1-1-1,-1 1 1,1 0-1,0-1 1,-1 0-1,1 1 1,0 0-1,0 0 1,-1-1-1,1-1 1,0 2-1,0-2 1,0-8 83,0 2 0,1-2 0,0 1 0,0 0 1,1-1-1,6-9 0,44-121 1791,42-61-1420,30-62-662,33-79-19,229-481-288,28 18 260,-284 572 235,-92 165 0,83-130 0,-101 174 0,-20 24 0,1 0 0,-1 0 0,0 0 0,0 0 0,0 0 0,0 0 0,0 0 0,0 0 0,0 0 0,0 0 0,1-1 0,-1 1 0,0 0 0,0 0 0,0 0 0,0 0 0,0 0 0,1 0 0,-1 0 0,0 0 0,0 0 0,0 0 0,0 0 0,1 0 0,-1 0 0,0 0 0,0 0 0,0 0 0,0 0 0,1 0 0,-1 0 0,0 0 0,0 0 0,0 0 0,0 0 0,1 0 0,-1 0 0,0 0 0,0 0 0,0 0 0,0 1 0,0-1 0,0 0 0,1 0 0,-1 0 0,0 0 0,0 0 0,0 0 0,0 0 0,0 0 0,0 0 0,0 0 0,0 0 0,0 0 0,1 0 0,-1 1 0,0-1 0,0 0 0,0 0 0,0 0 0,0 0 0,0 1 0,-1 6 0,1-1 0,-1 2 0,-1-4 0,-3 16 0,-42 100 34,-96 175-1,111-233 81,-422 681 864,-64-34-1052,494-681 74,-28 42 0,-85 86 0,134-154 0,-1 1 0,1 1 0,0-3 0,1 2 0,-2-1 0,0 3 0,1-3 0,-2-1 0,1 1 0,-5 1 0,8-3 0,1 0 0,0 0 0,0 0 0,0 0 0,-1 0 0,1 0 0,0 0 0,-2 0 0,2 0 0,0 0 0,-1 0 0,1 0 0,-1 0 0,1 0 0,0 0 0,-1 0 0,1 0 0,0-1 0,0 1 0,-1 0 0,1 0 0,0-1 0,-1 1 0,1 0 0,0-1 0,0 1 0,0 0 0,-1 0 0,1 0 0,0 0 0,0-1 0,0 1 0,0 0 0,0-1 0,0 1 0,0-1 0,1-28 0,13-18 0,3 0 0,1 0 0,29-46 0,-38 73 0,102-190-292,577-910-1940,-516 871 2232,-21 53 0,-29 61 0,-109 123 0,1-2 0,-1 4 0,3-3 0,17-8 0,-30 19-4,-1-1 1,1 1-1,0 1 1,0 0-1,0 0 1,1 0-1,-1 0 1,0 1-1,5-1 1,-7 1 1,0 0 0,0 0 0,2 0 0,-2 0 0,1 0 0,-1 0 0,0 1-1,1-1 1,-1 0 0,0 0 0,0 1 0,1-1 0,-1 1 0,0 0 0,0-1 0,2 2 0,1 3 29,-1-3 0,-1 1 0,0 1-1,0-1 1,1 0 0,-2 2 0,1-1 0,0-1 0,-1 1 0,1 2-1,-1-5 1,0 10 0,3 14 276,-2 2-1,-3 48 1,-15 63 185,-16 49-160,-121 360-1,-130 161 327,262-663-654,-3 6 0,-23 86 0,47-135 0,0 0 0,-1 0 0,1 0 0,0 1 0,0-2 0,0 1 0,0-1 0,0 2 0,0 1 0,1 0 0,-1-3 0,0-1 0,0 0 0,1 0 0,-1 1 0,0-1 0,0 0 0,1 0 0,-1 0 0,0 0 0,0 0 0,1 0 0,-1 0 0,0 0 0,1 1 0,-1-1 0,0 0 0,1 0 0,-1 0 0,1 0 0,-1 0 0,0 0 0,1 0 0,-1 0 0,0 0 0,2 0 0,-2 0 0,0 0 0,1 0 0,-1 0 0,0 0 0,1 0 0,-1-1 0,0 1 0,1 0 0,-1 0 0,0 0 0,1 0 0,-1 0 0,0 0 0,8-6 0,0 0 0,-2 2 0,1-2 0,8-8 0,310-329-28,-237 245-242,242-269-1166,486-532 1379,-611 686 57,-38 48 171,-142 143 57,1 0 0,45-29 0,-66 47-207,-1 2 0,2 1 0,-1-3 0,0 3 0,0-1 0,11-1 0,-15 2-19,1 1 0,0 0 0,0-1 0,0 1 0,0 0 0,0 0 0,0 0 0,0 0 0,-1 1-1,1-1 1,0 1 0,0-1 0,-1 0 0,0 0 0,1 1 0,3 0 0,-2 2-3,0 1 1,0-2-1,0 0 1,-1 2-1,2 0 1,-2-2-1,0 2 1,0 0-1,-1 0 1,0-1-1,1 1 1,-1 0-1,0-1 1,0 3-1,-1-3 1,1 6-1,2 20 1,-2 0 0,-6 55 0,-33 124 0,-164 498-859,-53-9-217,205-565 1033,-55 146 43,20-56 283,30-75 846,53-143-1091,-14 48 211,16-52-249,0-1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0,2 0-1,-2 0 1,0 0 0,0 0 0,0 0 0,0 0 0,0 0 0,0 0-1,0 0 1,0 0 0,1 0 0,-1 1 0,0-1 0,0 0 0,0 0 0,0 0-1,23-26 6,57-89-5,49-80 0,44-61-424,722-1024-1693,-697 1005 2117,-42 68 313,-125 170 312,50-46 1,-48 56-369,-31 27-252,0-1 0,-1 0-1,0 0 1,1 1 0,-1-1-1,1 0 1,0 0 0,-1 1 0,1 0-1,0 0 1,-1 0 0,1 0-1,4-1 1,-6 1-6,1 1 1,0-1-1,0 0 0,0 0 1,0 0-1,-1 0 0,1 1 0,0-1 1,0 1-1,0-1 0,-1 1 1,1-1-1,-1 1 0,0 0 0,1-1 1,-1 1-1,1-1 0,-1 1 0,1-1 1,-1 1-1,1-1 0,-1 1 1,1 1-1,0 3 2,2-2 0,-2 2 0,0 0 0,0-1 0,-1 0 0,0 5 0,-3 40-1,-3-2 0,-1 1 0,-21 63 0,21-90 0,-222 866-873,227-878 897,-137 527-248,-27-15 2676,155-485-2092,11-31-275,1-5-47,29-41-99,-6 4 90,71-106-29,47-64-330,44-57-991,949-1253-1105,-980 1331 2426,-137 166 0,0 1 0,1 1 0,34-25 0,-51 41 0,2 0 0,-2 1 0,0 0 0,0-2 0,0 2 0,0 1 0,1-1 0,-1 0 0,2 0 0,-2 1 0,1-1 0,0 0 0,-1 1 0,1 0 0,3-1 0,-4 2 0,-1-1 0,1 0 0,-1 1 0,0-1 0,0 1 0,1 0 0,-1-1 0,0 1 0,0-1 0,0 1 0,0-1 0,0 0 0,0 1 0,0 0 0,0 1 0,0-1 0,-1 0 0,2 0 0,-1 0 0,-1 0 0,1 0 0,0 1 0,2 8 0,0-2 0,-1 3 0,-1-2 0,0 0 0,-1 1 0,0 9 0,-1 30 0,-11 62 0,-85 301 258,76-340-199,-202 704 103,11-43-100,189-640-62,21-66 115,2-27-111,0 0 1,0 0-1,0 0 1,0 0 0,0 1-1,0-1 1,0 0 0,0 0-1,0 0 1,0 0-1,0 1 1,0-1 0,0 0-1,0 0 1,0 0 0,1 0-1,-1 0 1,0 0 0,0 0-1,0 0 1,0 0-1,0 0 1,0 0 0,0 0-1,0 0 1,1 1 0,-1-1-1,0 0 1,0 0-1,0 0 1,0 0 0,0 0-1,0 0 1,1 0 0,-1 0-1,0 0 1,0 0 0,0 0-1,0 0 1,1 0-1,-1 0 1,0 0 0,0 0-1,0 0 1,0 0 0,0 0-1,0 0 1,0 0-1,0 0 1,0 0 0,0 0-1,0 0 1,1 0 0,-1 0-1,0 0 1,0 0-1,0 0 1,0 0 0,0-1-1,0 1 1,1 0 0,4-5 144,0-1 0,1 0 0,-1 0 1,3-7-1,173-296 87,-67 107-266,62-86-62,992-1348-2213,-1021 1464 2305,-141 164 0,1 1 0,0 0 0,1-2 0,0 5 0,0-2 0,1-1 0,-1 1 0,2 2 0,13-8 0,-22 11 0,0 1 0,1-2 0,-1 2 0,0 0 0,0 0 0,0 0 0,0 0 0,-1 0 0,3 0 0,-2 0 0,0 0 0,0 0 0,0 0 0,0 2 0,0-2 0,0 1 0,0-1 0,0 0 0,0 1 0,0-1 0,0 0 0,0 1 0,2 1 0,-1 0 0,0-1 0,0 3 0,0-2 0,-1-1 0,0 1 0,1 0 0,-1 0 0,0 1 0,-1-1 0,0 2 0,2 2 0,0 15 0,0 0 0,-2-1 0,-1 3 0,-4 28 0,-40 171 0,-196 581-64,-70-11-1,70-269 730,-46-26-1,256-456-759,31-41 97,0 0 0,0 0 0,0 0 0,0 0 0,0 0 0,0 0 0,0 0 0,0 0 0,0 0 0,0 0 0,0-2 0,0 2 0,0 0 0,0 0 0,0 0 0,0 0 0,0 0 0,-1 0 0,1 0 0,0 0 0,0 0 0,0 0 0,0 0 0,0 0 0,0-1 0,0 1 0,0 0 0,0 0 0,-1 0-1,1 0 1,0 0 0,0 0 0,0 0 0,0 0 0,0 0 0,0 0 0,0 0 0,0 0 0,-1 0 0,1 0 0,0 0 0,0 0 0,0 0 0,0 0 0,0 0 0,0 0 0,0 1 0,11-28 379,33-58 571,70-93-1,-113 175-951,157-222-160,56-65-484,1101-1262-2194,-1135 1369 2838,-155 160 0,-1 2 0,53-36 0,-73 56 0,-1-1 0,1-1 0,0 2 0,0-1 0,1 1 0,-1 0 0,0 0 0,0 0 0,7-4 0,-9 5 0,-1 0 0,0 0 0,1 0 0,-1 0 0,0 0 0,1 0 0,-1 1 0,0-1 0,0 0 0,1 2 0,0-2 0,-1 2 0,0-1 0,1-1 0,-1 1 0,0-1 0,0 1 0,-1-1 0,1 0 0,0 1 0,1 2 0,1 2 0,0-2 0,-1 3 0,1-2 0,-1 2 0,0 0 0,-1-2 0,0 2 0,0-2 0,0 3 0,-1-4 0,0 13 0,-2 21-18,-1-1-1,-12 45 1,-27 82 223,37-143-133,-93 291 298,-15-5 0,-192 354 0,185-452 2379,111-194-2200,12-21-411,23-39-276,54-75 138,47-61 0,41-47-373,717-858-1494,-697 883 2032,-144 161 165,55-41 0,-91 76-306,0 2-1,1 1 1,0-1 0,1 1-1,-2 0 1,15-5 0,-20 10-25,-3-1 1,2 1 0,-1 0 0,1-1 0,-1 1 0,1 0 0,0 0 0,-1 0 0,1 0 0,-1 0 0,1 0-1,0 0 1,-1 0 0,2 1 0,-2-1 0,1 1 0,-1-1 0,3 1 0,-3-1 0,0 2 0,1-1 0,-1 0 0,1 2 0,-1-2 0,1 1 0,0-1 0,-1 1 1,0 0-1,0-1 0,0 1 0,0 0 0,0 0 0,0 1 0,-1-2 0,1 3 0,2 12 0,-2-3 0,0 2 0,-1 0 0,-3 24 0,-12 59-6,-56 185 1,-71 92-719,-274 488 2455,380-793-1355,31-55-376,5-15 0,0 0 0,0 0 0,0 0 0,0 0 0,0 2 0,0-2 0,0 0 0,0 0 0,0 0 0,0 0 0,0 0 0,0 0 0,1 0 0,-1 0 0,0 0 0,0 0 0,0 1 0,0-1 0,0 0 0,0 0 0,1 0 0,-1 0 0,0 0 0,0 0 0,0 0 0,0 0 0,0 1 0,1-1 0,-1 0 0,0 0 0,0 0 0,0 0 0,0 0 0,1 0 0,-1 0 0,0 0 0,0 0 0,0 0 0,1 0 0,-1 0 0,0 0 0,0 0 0,0 0 0,0 0 0,1 0 0,-1 0 0,0-1 0,0 1 0,0 0 0,0 0 0,1 0 0,7-4 0,-1 0 0,0-1 0,1 2 0,-1-3 0,9-7 0,322-300-15,-197 175-221,1141-1025-1017,-1276 1159 1253,70-61 0,138-91 0,-205 151 0,-1 0 0,2 0 0,0-1 0,-1 4 0,12-8 0,-19 10 0,-1 0 0,1 0 0,0 0 0,-1 0 0,1 0 0,-1 0 0,0 0 0,0 0 0,0 0 0,1 0 0,-1 0 0,0 0 0,1 0 0,-1 0 0,1 0 0,0 0 0,-1 0 0,1 0 0,-1 0 0,0 1 0,1-1 0,-1 1 0,0 0 0,0 0 0,0 0 0,0 1 0,0-2 0,0 1 0,0 1 0,0-1 0,0-1 0,0 1 0,-1-1 0,1 2 0,-1-1 0,0 0 0,2 1 0,-2-2 0,1 1 0,-1 2 0,0-3 0,1 3 0,-1-3 0,0 3 0,0 7 0,1 0 0,-2 0 0,0 1 0,0-1 0,-1-1 0,-6 20 0,-21 49 64,-6-1 0,-49 81 0,80-151-42,-152 256 97,-227 286 0,-253 210-1194,603-721 1047,4-4-3,0-3 1,-62 54-1,76-77 31,15-8 0,-2 0 0,2 0 0,0 0 0,0 0 0,-1 0 0,1-1 0,0 1 0,0 0 0,0 0 0,0 0 0,-1-1 0,1 1 0,0 0 0,0 0 0,0 0 0,0-1 0,0 1 0,0 0 0,-1 0 0,1-1 0,0 1 0,0 0 0,0-1 0,0 1 0,0 0 0,0 0 0,0 0 0,0 0 0,0 0 0,0 0 0,0-1 0,0 1 0,0 0 0,1 0 0,-1-1 0,0 1 0,0 0 0,0 0 0,0-1 0,0 1 0,1 0 0,-1-1 0,8-15 0,2-2 0,12-15 0,248-333-187,28-1-13,-285 349 200,816-882 0,-678 766 304,-134 121 0,2-2 1,1 2-1,30-16 1,-47 27-284,1 0 0,-1 0 0,0 1 1,2 1-1,-2-1 0,0 0 0,0 0 1,1 1-1,-1-1 0,2 0 0,-1 1 1,-1-1-1,1 1 0,0 0 0,6 1 1,-8 0-19,0 0 1,-1 1-1,1-2 1,0 1 0,0-1-1,0 1 1,0 1 0,0-1-1,-1 1 1,1 0-1,-1-1 1,0 2 0,0-2-1,0 1 1,0 0-1,-1 0 1,1-1 0,0 1-1,-1 0 1,1-1 0,-1 1-1,1 1 1,-1-2-1,0 2 1,0 2 0,0 11 2,0 0 1,-1 1-1,0-1 1,-8 28-1,-29 75-12,36-114 6,-210 497 232,-50-18 0,70-182-345,126-221 90,48-66 23,20-22 0,31-43 0,74-71 0,71-57-313,64-43-941,1063-808-960,-1016 826 2232,-61 56 54,-204 134-68,1-2-1,0 3 1,2 0 0,32-9-1,-55 19-6,1 0-1,-2 2 1,2-1-1,-1 0 1,2 0-1,-2 1 1,1-1-1,-1 1 1,0 0-1,1 0 1,0 0-1,-1 1 1,1-1-1,0 1 1,0 0-1,-2 0 1,1-1-1,1 2 1,6 3-1,-7-1 23,-1-3-1,0 2 0,0 1 1,0-1-1,0-1 1,-1 3-1,1 0 1,-1-3-1,0 2 1,-1 1-1,1-3 1,-1 3-1,1-1 1,-1-1-1,0 3 1,0-4-1,-1 2 1,0 5-1,1 14 165,-2 0-1,-1-1 1,-1 0-1,-9 36 1,-40 94 308,-10-7-91,-130 216 0,-125 124 655,237-367-989,36-52-66,-240 324 0,265-368 0,-25 21 0,24-29 0,20-14 0,-1 0 0,1 0 0,0 0 0,0 0 0,-1 0 0,1 0 0,0 0 0,0 0 0,0 0 0,-1 0 0,1-1 0,0 1 0,0 0 0,0 0 0,-1 0 0,1 0 0,0-1 0,0 1 0,0 0 0,0 0 0,0 0 0,-1-1 0,1 1 0,0 0 0,0 0 0,0 0 0,0-1 0,0 1 0,0 0 0,0 0 0,0-1 0,0 1 0,0 0 0,0 0 0,0-1 0,0 1 0,0 0 0,0 0 0,0-1 0,0 1 0,0 0 0,0 0 0,0 0 0,1 0 0,-1 0 0,2-9 0,0 3 0,1-1 0,0 0 0,7-7 0,50-72 0,83-87 0,-139 170 0,739-776-1733,62 50-1,-582 540 1734,-146 126 0,136-86 0,-204 144 0,-2 0 0,3 1 0,-3-1 0,2 2 0,0 0 0,16-6 0,-24 9 8,0 0 0,0 0 0,0 0 0,0 0 0,0 0 0,0 0 0,0 0 0,0 0 0,0 0 0,1 0 0,0 0 0,-1 0 0,0 0 0,0 0 0,-1 1 0,1-1 0,0 1 0,0-1 0,-1 0 1,1 0-1,0 1 0,0 1 0,0-2 0,0 1 0,-1-1 0,1 2 0,0-1 0,-1-1 0,1 1 0,0 0 0,-1-1 0,1 1 0,-1-1 0,0 1 0,1 0 0,-1 0 0,0 0 0,0 0 0,2 2 0,-1 4 152,-1 0 0,0 2 1,-1-2-1,1 0 0,-3 2 1,2-3-1,-5 13 0,-24 63-2,-68 125 0,96-202-153,-554 923 1496,-94-45-2316,596-815 815,48-57 0,14-17 0,219-203-1,94-84-21,390-283-710,52 49-404,-731 507 1066,-3 1 63,-1 2-1,1-1 1,2 2-1,61-21 1,-89 36 17,0 0 0,0 1 0,0-2-1,0 1 1,0 1 0,0 0 0,0 0 0,1 0 0,-2 0 0,0 0 0,1 0 0,0 0 0,0 0 0,0 1 0,1 1 0,4 0 0,-6-1 16,0-1 1,0 1-1,-1 1 1,1-1-1,1 0 1,-2 2-1,1 0 1,-1-2-1,1 0 1,-1 1-1,0 0 1,1-1-1,-1 3 1,0-3-1,1 5 1,0 5 132,0 0 1,1 0 0,-2 0 0,-1 2 0,0-3-1,-4 15 1,-7 49 314,-4 0 0,-5 0 1,-45 109-1,-123 207-558,50-156 99,33-56-18,99-165 3,-1 1 0,-11 27 0,19-25 0,-1-16 0,0 0 0,1 1 0,-1-1 0,0 0 0,0 0 0,1 2 0,-1-2 0,0 0 0,1 1 0,-1-1 0,0 0 0,1 0 0,-1 0 0,1 0 0,-1 1 0,0-1 0,1 0 0,-1 0 0,1 0 0,-1 0 0,1 0 0,-1 0 0,0 0 0,1 0 0,-1 0 0,1 0 0,-1 0 0,0 0 0,1 0 0,0-1 0,7-3 0,0 3 0,-2-3 0,2 2 0,-1-3 0,1 1 0,9-10 0,302-228 47,-145 103-371,673-519-956,-808 627 1384,1 1 41,1 0 1,81-46-1,-118 73-145,-1 0 0,0 2 0,1 0 0,0 0 0,0 0 0,0 0 0,0 0 0,-2 0 0,2 0 0,1 1 0,-1-1 0,7 1 0,-10 0 0,0 0 0,1 1 0,-1-1 0,0 0 0,0 1 0,0-1 0,-1 1 0,1-1 0,-1 1 0,1-1 0,0 0 0,-1 0 0,1 1 0,0 0 0,-1-1 0,1 0 0,-1 1 0,1 0 0,0 0 0,0 3 0,0-2 0,0 0 0,0 1 0,-1-1 0,1 0 0,-1 1 0,0-2 0,0 3 0,0 2 0,-1 7 0,-1-2 0,-1 3 0,0-2 0,0 0 0,-9 16 0,-38 65 0,35-66 0,-507 791 213,184-305-404,281-420 155,54-87 36,1-3 0,-2 2 0,2 0 0,0 0 0,-1 8 0,3-13 0,0 0 0,0 0 0,0 0 0,0 0 0,0 0 0,0 0 0,0 1 0,1-1 0,-1 0 0,0 0 0,0 0 0,0 0 0,1 0 0,-1 0 0,0 0 0,0 0 0,0 0 0,1 0 0,-1 0 0,0 0 0,0 0 0,0 0 0,1 0 0,-1 0 0,0 0 0,0 0 0,0 0 0,1 0 0,-1-1 0,0 1 0,0 0 0,0 0 0,0 0 0,1 0 0,-1 0 0,0 0 0,0-1 0,0 1 0,0 0 0,0 0 0,1 0 0,-1 0 0,0-1 0,0 1 0,0 0 0,0-1 0,24-18 0,169-191 0,-174 186 0,416-486-172,300-345-265,-606 713 283,-110 124 141,1-1 0,29-22 0,-47 40 13,1-2 0,-1 1 0,0 2 0,1-1 0,-1 1 0,2-2 0,-2 0 0,1 1 0,5 0 0,-8 1 0,0-1 0,0 1 0,1 0 0,-1 1 0,1-1 0,-1 0 0,1 0 0,-1 0 0,1 0 0,-1 0 0,0 0 0,1 0 0,-1 1 0,2-1 0,-2 0 0,0 0 0,1 0 0,-1 0 0,0 0 0,1 0 0,-1 1 0,0-1 0,1 0 0,-1 2 0,0-2 0,1 1 0,-1-1 0,0 0 0,0 1 0,0-1 0,0 0 0,1 0 0,-1 1 0,0-1 0,0 5 0,0 1 0,0-2 0,0 1 0,-1-1 0,0 1 0,0 0 0,0-1 0,-4 6 0,-83 176 0,53-119 0,-320 560 981,-33-11-720,316-506-78,37-50-105,32-48-78,3-12 0,0 0 0,0 1 0,0-1 0,0 0 0,0 0 0,0 0 0,0 0 0,0 0 0,0 0 0,0 1 0,0-1 0,1 0 0,-1 0 0,0 0 0,0 0 0,0 0 0,0 0 0,0 0 0,0 0 0,0 1 0,0-1 0,1 0 0,-1 0 0,0 0 0,0 0 0,0 0 0,0 0 0,0 0 0,0 0 0,1 0 0,-1 0 0,0 0 0,0 0 0,0 0 0,0 0 0,0 0 0,0 0 0,2 0 0,-2 0 0,0 0 0,0 0 0,0 0 0,0 0 0,0 0 0,0 0 0,1 0 0,-1 0 0,0 0 0,0-1 0,0 1 0,9-4 0,0-1 0,-1 0 0,0-1 0,1-1 0,-1 2 0,-2-3 0,11-8 0,10-10 0,495-398 1038,-507 412-1038,33-23 0,-46 32 0,0 1 0,1 2 0,-1-1 0,1 0 0,0-1 0,-1 1 0,2 0 0,-2 1 0,1-1 0,-1 0 0,1 1 0,0-2 0,0 2 0,6 0 0,-8 0 0,0 0 0,0 2 0,0-2 0,0 1 0,0-1 0,-1 1 0,1-1 0,-1 0 0,1 1 0,-1 0 0,1-1 0,0 1 0,-1 0 0,1 0 0,0-1 0,-1 1 0,2-1 0,-2 0 0,0 1 0,1 0 0,-1 0 0,0 1 0,1-1 0,-1-1 0,0 1 0,0 0 0,0 0 0,0 1 0,0-2 0,0 2 0,-1 17 0,0 0 0,-3-2 0,1 3 0,-1-3 0,-1 0 0,-9 19 0,6-12 0,-134 321-326,-27-3-448,140-285 789,-428 766-15,295-542 0,146-254 0,-1 3 0,-17 39 0,54-97 0,-1 6 0,332-360 1085,-341 373-1085,-4 1 0,2 0 0,1-1 0,-1 3 0,0-2 0,2 0 0,0 4 0,0-3 0,0 0 0,13-3 0,-21 9 0,-1 1 0,0-2 0,0 2 0,0 0 0,0-1 0,1 1 0,-1 0 0,0 0 0,0 0 0,1 0 0,-1 0 0,0 0 0,0 0 0,1 1 0,-1-1 0,0 0 0,1 2 0,0-2 0,-1 0 0,0 1 0,0 1 0,0-2 0,0 0 0,0 1 0,0-1 0,0 0 0,0 0 0,-1 1 0,1 0 0,0 0 0,-1 0 0,2 0 0,1 5 0,0-1 0,-1 0 0,0-2 0,0 2 0,-1 1 0,2 5 0,1 17 0,-2 0 0,-1 0 0,-2 2 0,-1-3 0,-1 3 0,-13 38 0,-42 140-198,-219 477-1821,-54-6 695,190-396 1467,-10 20-708,122-246 565,27-46 22,8-15 126,29-29 948,56-65 0,-8 7-168,-76 84-871,6-7 46,0 0-1,1 1 1,0 2 0,2-2 0,26-14-1,-41 27-102,0-1 0,1 0 0,-1 1 0,1-2 0,0 1 0,-1 1 0,1-1 0,-1 0 0,1 1 0,1 0 0,-2 0 0,1 0 0,0 0 0,0 0 0,-1 0 0,1 0 0,0 0 0,-1 0 0,0 0 0,1 0 0,1 1 0,-2-1 0,3 2 0,-2 1 0,0-2 0,0 1 0,0 0 0,0-1 0,0 2 0,0-1 0,0 0 0,0 0 0,-1 1 0,0 0 0,0-2 0,0 1 0,-1 1 0,1 2 0,7 27 0,-1-1 0,-3 2 0,-2-1 0,-2 38 0,-4 53-155,-28 139 0,-49 122-399,-141 385 554,190-665 0,-65 203 0,90-286 0,-10 46 0,17-64 0,-1 2 0,1-2 0,-1 0 0,1 1 0,0-2 0,1 2 0,-1-1 0,1 2 0,0-2 0,0-1 0,0 2 0,0-2 0,1 3 0,3 1 0,-4-4 0,0-2 0,0 1 0,0 0 0,0 0 0,0-1 0,1 1 0,-1 0 0,1-1 0,0 2 0,-1-2 0,1 1 0,1-1 0,-2 0 0,1 0 0,0 2 0,-1-2 0,1 0 0,0 0 0,0 0 0,0 0 0,-1 0 0,1 0 0,0-2 0,-1 2 0,1 0 0,0 0 0,2-3 0,9 1 0,-2-2 0,22-10 0,-25 10 0,242-128 338,-168 83-75,132-57 0,-205 103-263,7-2 0,-3-2 0,3 2 0,28-7 0,-41 12 0,2-1 0,-2 1 0,0-1 0,0 1 0,0 0 0,1 0 0,-1 0 0,0 0 0,0 0 0,0 1 0,1 0 0,-1-1 0,0 0 0,1 1 0,-1 2 0,0-2 0,0-1 0,-1 2 0,0-1 0,1 1 0,1 0 0,-2 0 0,1 0 0,-1-1 0,3 5 0,-1-2 0,-1 1 0,1 0 0,-2 1 0,0 0 0,1-2 0,-1 2 0,-1 0 0,2 7 0,5 51 0,-8-59 0,2 100 0,-5 1 0,-35 189 0,-98 201 0,69-330 0,48-124 0,19-42 0,1-1 0,-1 1 0,0 0 0,0 0 0,0 0 0,1 0 0,-1-1 0,0 1 0,0 0 0,1 0 0,-1 0 0,0 0 0,0 0 0,1 0 0,-1 0 0,0 0 0,1 0 0,-1 0 0,0 0 0,0 0 0,1 0 0,-1 0 0,0 0 0,1 0 0,-1 0 0,0 0 0,0 0 0,1 0 0,-1 0 0,0 0 0,0 1 0,2-1 0,-2 0 0,0 0 0,0 0 0,1 0 0,-1 1 0,0-1 0,0 0 0,0 0 0,0 1 0,1-1 0,-1 0 0,0 0 0,0 1 0,0-1 0,0 0 0,0 0 0,0 0 0,0 0 0,1 0 0,-1 0 0,0 0 0,0 0 0,0 0 0,0 0 0,0 0 0,0 0 0,-1 2 0,1-2 0,0 0 0,0 0 0,0 1 0,0-1 0,0 0 0,0 0 0,0 2 0,-1-2 0,1 0 0,13-7 0,2-1 0,-1 0 0,-1-1 0,18-14 0,13-10 0,614-393 0,-616 403 0,0 1 0,61-22 0,-97 41 0,0 0 0,1 1 0,0 2 0,0-2 0,0 2 0,-1-1 0,1 0 0,1 0 0,10 2 0,-14-1 0,0 1 0,-1 0 0,0-1 0,1 1 0,-1 0 0,0-1 0,0 2 0,0-1 0,0 1 0,0 0 0,0 0 0,-1 1 0,2-2 0,-2 1 0,1 1 0,-1 0 0,0-2 0,-1 1 0,1 1 0,1 4 0,5 4 0,-1 0 0,-1 2 0,0-2 0,-3 3 0,1 0 0,2 12 0,7 87 0,-12-102 0,2 60 0,-3 0 0,-3 0 0,-19 89 0,11-113 0,-2 2 0,-2-3 0,-3 0 0,-2 0 0,-45 70 0,37-71 0,20-28 0,8-17 0,0 0 0,0 0 0,0 0 0,0 0 0,0 1 0,1-1 0,-1 0 0,0 0 0,0 0 0,0 0 0,0 0 0,1 0 0,-1 0 0,0 0 0,0 0 0,0 0 0,1 0 0,-1 0 0,0 0 0,0 0 0,0 0 0,0 0 0,1 0 0,-1 0 0,0 0 0,0 0 0,0 0 0,2 0 0,-2 0 0,0 0 0,0 0 0,0 0 0,1 0 0,-1 0 0,0 0 0,0 0 0,0 0 0,0-1 0,0 1 0,1 0 0,-1 0 0,0 0 0,0 0 0,0-1 0,33-22 0,-23 16 0,48-34 0,-3-4 0,52-49 0,-102 90 0,-1-1 0,0 0 0,0 0 0,-1 0 0,0-2 0,5-7 0,-8 13 0,0 0 0,1 0 0,-1 1 0,0 0 0,0 0 0,0-1 0,0-1 0,0 1 0,0 0 0,0 0 0,0 1 0,0-1 0,0 1 0,0-1 0,-1 1 0,1-1 0,0 0 0,-1 0 0,1 1 0,-1 0 0,0-4 0,0 3 0,0 1 0,-2-1 0,2 0 0,0 1 0,-1 0 0,1 0 0,0-1 0,-1 1 0,1 0 0,-1 0 0,1 0 0,-1-1 0,1 1 0,0 1 0,-1-1 0,1 0 0,-2 0 0,2 0 0,-1 1 0,-21 6 0,1-3 0,0 3 0,0 1 0,-27 14 0,23-10 0,-893 337 0,904-344 0,-96 28 0,98-32 0,2 2 0,-1-1 0,0-1 0,0 0 0,-1-1 0,2 0 0,-16 0 0,23-1 0,2 1 0,-1-1 0,1 1 0,0-1 0,0 0 0,0-1 0,-1 2 0,1-1 0,-1 0 0,1 1 0,0-1 0,0-1 0,0 2 0,0-2 0,0-1 0,1 1 0,-1 1 0,1 0 0,-2-1 0,2 0 0,0 0 0,0-1 0,0 2 0,0 0 0,1-1 0,-2-5 0,0 1 0,1 0 0,1-1 0,-1 1 0,1-2 0,1 1 0,-1 2 0,1-3 0,2-5 0,12-34 0,4-2 0,1 3 0,37-60 0,64-99-336,207-262-1,215-153-337,-469 540 674,-72 77 0,1 0 0,-1-2 0,1 2 0,0-1 0,0 0 0,-2 0 0,3-5 0,-4 9 0,0 0 0,0-1 0,0 1 0,0-1 0,0 1 0,0 0 0,0-1 0,0 1 0,0 0 0,0-1 0,0 1 0,0 0 0,0-1 0,0 1 0,-1 0 0,1-1 0,0 1 0,0 0 0,0-1 0,-1 1 0,1 0 0,0-1 0,0 1 0,-1 0 0,1 0 0,0-1 0,0 1 0,-1 0 0,1 0 0,0 0 0,-1 0 0,1-1 0,-1 1 0,-25 3 0,-8 9 0,-1 0 0,1 3 0,-41 22 0,36-17 0,-525 250-1065,-862 296-1,491-277 556,900-279 526,22-5 10,-2 1-1,0-3 1,0 1-1,1-1 1,-2-2-1,0 0 1,-29 1-1,44-2 3,-1 0 0,1 0 0,0 0 0,-1 0 0,1-1-1,0 1 1,-2-1 0,2 1 0,0 0 0,0 0 0,-1-1-1,2 1 1,-1-1 0,0 1 0,0-1 0,0 1 0,0-1-1,0 0 1,0 0 0,0 0 0,0-1 0,1 0-1,-1 1 1,0 1 0,1 0 0,-1-2 0,1 1 0,-1 0-1,1-1 1,0 1 0,-2 0 0,2-1 0,0 1 0,0-5 34,2 1 0,-2 1 0,1-1 0,0 0 0,1 0 0,-1 1 0,4-8 0,14-21 283,1 0 1,3 1-1,0 0 1,31-28-1,-46 49-361,195-208-881,312-264 0,284-146-7,-543 444 904,-237 172 1,-28 15 3,-38 29 158,-1105 698 636,1076-684-1289,-502 292-985,-12-25 1375,485-259-136,-148 49-1,239-97 238,-1 1 0,1-3 0,-2 1 0,-16 1 0,31-5 7,0 0-1,-2 1 1,2-1-1,0 0 0,-1 0 1,1 0-1,0 0 0,0 0 1,0-1-1,0 1 0,0 0 1,-1-1-1,1 1 0,0 0 1,0 0-1,0-1 1,-1 1-1,0-1 0,1 0 1,-1-1-1,2 2 10,-1 0 0,1-1 0,-1 1 0,1-2 0,0 1 0,0 0 0,-1 0 0,1 1-1,0-1 1,0 0 0,0 0 0,0 0 0,0 0 0,0 0 0,1 1 0,-1-1 0,0 0 0,0 0 0,1 0 0,0 0 0,5-9 204,0 2-1,-1-3 1,15-12 0,-19 22-198,112-116 252,73-57-227,71-47 140,452-287-2011,42 43 911,-672 417 1075,316-192-162,-43 30-244,-66 39-736,-74 36 735,12-10 532,-220 144-61,-5 1 14,-10 11 225,-39 23 37,-103 60-502,-92 51 146,-101 61 441,-97 51-830,-82 39-1314,-2227 1078-3966,2419-1229 5438,110-65 923,214-77-770,-2-1 0,1 3 1,0-4-1,-1 1 0,0 0 1,1-1-1,-2-1 0,2 2 1,-15-4-1,23 2-30,1 0 0,0 0 0,0 0 0,0 0-1,0-1 1,0 1 0,0-1 0,0 1 0,0-1 0,1 0 0,-1 1 0,0-1 0,0 1 0,0 0 0,1 0 0,-1-1-1,1 0 1,0 0 0,-1 0 0,0-1 0,1 1 0,0 1 0,-2-1 0,2-1 0,-1 0 48,1-1 0,0 0 0,0 0 0,0 0 1,0 1-1,0-1 0,1 1 0,-1 0 0,2-1 0,0-5 1,9-14 31,2 0 1,-1 2-1,30-36 1,134-144-119,89-71 247,78-61 741,68-47-986,761-607-1297,46 58 1362,-884 684-67,-100 78 0,-97 70 0,-87 64 0,-48 32 0,-5 4 0,-21 17 0,-675 514 1277,-60-34 1630,-248 91-3999,-35-42-678,-264 64-26,1144-545 2081,143-60 89,-1-3 1,-40 11-1,59-17-351,-1 1-1,2-1 1,-2 0-1,0 0 1,0 0-1,1 0 1,-1 0-1,1 0 0,-1 0 1,1 0-1,0-1 1,-1 1-1,-2-1 1,4 1-6,-1 0 0,1 0 0,-1 0 0,1 0 0,0-1 1,-1 1-1,1-1 0,0 1 0,0-1 0,-2 1 0,2-1 1,0 1-1,0-1 0,0 1 0,-1-1 0,1 1 0,0-1 0,0 0 1,0 1-1,0-1 0,0 1 0,0-2 0,0 2 0,1-1 1,-1 1-1,0 0 0,0 0 0,0 0 0,2-2 0,4-7 296,0-2 1,0 3-1,1-2 0,1 3 0,1-2 0,12-11 0,146-116 235,103-73-665,96-67-352,104-71-324,102-65-1906,1222-812-2115,73 82 2330,-1525 953 2817,-109 70 1140,-88 60-471,-137 55-672,2 0-1,-3 2 1,2 0 0,1 1 0,12-3 0,-21 4-286,0 0 0,0 0 0,0 0 0,0 0 0,0 0 0,0 0 0,0 0 0,0 0 0,0 1 0,1-1 0,-1 0 0,0 0 0,0 0 0,-1 1 0,1-1 0,0 2 0,-1-2 0,1 1 1,-1-1-1,1 0 0,0 1 0,0 0 0,0 1 14,-1-1 1,1 1-1,-1 0 1,1 1-1,-1-2 1,0 0-1,0 0 1,0 1-1,0-1 1,0 1-1,0 0 1,0-1 0,-1 1-1,1-1 1,-1 1-1,0 1 1,-6 14 762,-2 0 0,0-1 0,-22 24 0,-95 111 0,-83 59-621,-85 55 601,-81 49-1259,-87 40-2175,-103 44 1268,-997 612-2320,-43-56 3533,1156-702-1055,105-68 1113,105-69 923,197-95-512,-64 18 0,103-37-210,-2 1 0,1-2 0,0 1 0,1 0 0,-1 0 0,-1 0-1,1 0 1,-1-1 0,1 0 0,0 0 0,-1 0 0,2 0 0,-9-2 0,11 1-78,1 1-1,-2-1 1,1 1-1,1-1 1,-1 1-1,1 0 1,-1 0-1,1-1 1,-1 0-1,1 1 1,-1-1-1,1 1 1,-1-1-1,1 1 1,0 0-1,0-2 1,-1 1-1,1 1 1,0-1-1,0 0 1,0-1-1,0 2 1,0-1-1,0-3 73,1 1 0,-1 0 0,1-2 0,0 3 0,0-3-1,1 3 1,2-7 0,17-22 987,3-3-1,0 0 1,53-51 0,-46 50-1156,133-142 414,545-503-42,50 34-3941,266-146 2958,-770 608-125,64-25 1484,-304 201-569,38-25 429,-49 33-151,-12 7 24,-84 66 631,-105 72-1044,-99 60-15,-104 54-46,-89 44-454,-73 33-1482,-237 104 208,-20-29 0,-1227 448 0,1713-743 1803,271-96 518,-81 15 0,139-34-493,-1 0-1,1 0 1,-2 0 0,2-1 0,0 0 0,-1 0 0,-1 0-1,1 0 1,1-1 0,-8-1 0,12 2-18,-1 0-1,1-1 1,-1 1 0,0 0-1,1 0 1,-1-1 0,1 1-1,-1 0 1,1 0 0,-1-1-1,1 1 1,-1-1 0,1 1 0,0-2-1,-1 1 1,1 1 0,0-1-1,-1 1 1,1 0 0,0-1-1,0 0 1,0 0 0,0 1-1,0-1 1,0 0 0,0 0-1,0 1 1,0-1 0,0 1-1,0 0 1,0-1 0,0 0-1,0 0 1,1 1 0,-1-1-1,0 1 1,1-1 0,6-8 268,1-2 1,-2 1 0,2 2-1,2-2 1,17-13 0,163-119 247,114-66-225,95-55 939,2072-1222-2337,-2053 1255-409,-83 52 1121,-108 68 374,-165 84 198,-40 19 299,-40 21 148,-40 21 0,-177 90-248,-176 75-520,-210 84-369,-194 70-10,-155 44-1014,-3370 1225-4157,3906-1475 6238,150-57 10,263-85-229,0-1 0,-2 0 1,2 0-1,-31 1 0,51-6-336,1 0 0,-1 0 0,1 0 0,-1 1 0,1-1 0,-1 0 0,1 0 0,-1 0 0,0 0 0,1-1 0,-1 1 0,1 0 0,-1 0 0,1 0 0,-1 0 0,1 0 0,-1 0 0,1 0 0,-1 0 0,1-1 0,-1 1 0,1 0 0,0-1 0,-1 1 0,1 0 0,-1 0 0,1 0 0,0-1 0,0 1 0,-1 0 0,1-2 0,0 2 0,-1 0-1,1 0 1,0-1 0,0 1 0,0-2 0,0 0-5,1 0-1,0 0 1,0 0-1,0 0 1,1 0-1,-1-1 1,0 1-1,1 1 1,0 0-1,-1 0 1,4-3-1,39-31-4,50-29 0,168-100 347,114-53 1037,115-47-908,125-47 45,932-424-2131,10 22 1016,-1539 704 617,256-114 232,-151 74 765,-114 46-863,-10 7-11,-22 10 444,-101 62 1963,-90 44-1914,-72 37 37,-343 167 2787,-348 118-6185,509-260 1683,-768 206 0,932-316 729,-80 4 629,364-74 107,-1 0 0,-33 0 0,51-2-388,1 0 0,-2 0 0,3 0 0,-2 0 0,1 0 0,-1 0 0,0 0 0,1 0 0,-1-1 0,1 1 0,-1-1 0,1 1 0,-1-1 0,1 1 0,0-1 0,-2 0 0,2 1 0,0-1 0,-1 1 0,1-2 0,0 1 0,0 0 0,0 0 0,0 1 0,0-1 0,0-4 0,1 5 77,0-3-1,0 0 1,0 2-1,1-2 1,-1 2-1,1-2 0,0-1 1,0 3-1,0-1 1,0 0-1,1 1 1,-1-1-1,1-1 1,-1 2-1,2-1 1,1-2-1,33-31 9,1 3 0,1 0 0,56-33 0,-65 44-84,190-124 45,1693-1019 341,-1702 1044-425,-85 48 0,-109 60 0,-37 21 0,-146 62 0,-160 69-594,-149 47-1779,-115 26 1120,-526 153-2062,-590 104 4364,1442-413-842,245-55-207,2 2 0,-3-1 0,1-1 0,-1-2 0,-22 0 0,41 0 0,0 0 0,0 0 0,0 0 0,0 0 0,-1 0 0,1 0 0,0 0 0,0 0 0,0 0 0,0-1 0,0 1 0,0 0 0,0-1 0,1 1 0,-1 0 0,0-1 0,0 1 0,0-2 0,0 2 0,1-1 0,-1 0 0,0 0 0,1 1 0,-1-1 0,1 1 0,-1-1 0,1 0 0,-1 1 0,1-1 0,-1 0 0,1 0 0,0 1 0,-2-1 0,2 0 0,0 0 0,0 0 0,0 0 0,0 0 0,0 0 0,0 1 0,0-2 0,0 1 0,0 0 0,2 0 0,-2 0 0,0 1 0,1-1 0,-1 0 0,0 1 0,1-1 0,-1 0 0,1 0 0,1 0 0,7-10 0,1-1 0,0 2 0,1-1 0,1 1 0,20-13 0,143-99 0,1277-784 1225,-1209 761-417,40-16 3235,-310 173-4043,-38 17 0,-16 6 0,-178 76 0,-88 30-448,-1666 594-1792,1974-723 2239,-257 94 204,183-65 165,-157 53 283,261-91-651,-1 1 0,0-3 0,1 1 0,-2 0 0,-13 0 0,23-2 0,0 1 0,0-2 0,1 1 0,-1 0 0,0 0 0,0 0 0,0 0 0,-1 0 0,1-1 0,1 1 0,-1 0 0,0 0 0,0 0 0,0-1 0,1 1 0,-1-1 0,0 1 0,1-1 0,-1 1 0,0-1 0,1 0 0,-1 1 0,1-1 0,-1 1 0,1 0 0,-1-1 0,1-3 0,-1 3 0,1-2 0,0 1 0,0 1 0,0-2 0,0 1 0,1 0 0,-1 0 0,1 0 0,-1 1 0,1-2 0,0 0 0,0 1 0,2-1 0,9-17 0,0 2 0,2 1 0,28-28 0,130-117 0,111-63-141,116-66-422,150-77-366,133-63-2227,2239-1190-3103,-2437 1382 6001,-149 85 646,-145 68 189,-147 73 381,-42 13-942,-1 0 0,0 0 0,0 0 0,0 0 0,1 0 0,-1 0 0,0 0 0,0-1 0,1 1 0,-1 0 0,0 0 0,0 0-1,1 0 1,-1 0 0,0 0 0,1 0 0,-1 0 0,0 0 0,0 0 0,1 0 0,-1 0 0,0 0 0,0 0 0,2 0 0,-2 0 0,0 0 0,0 1 0,1-1 0,-1 0 0,0 0 0,0 0 0,1 0 0,-1 0 0,0 0 0,0 0 0,0 0 0,1 0 0,-1 0 0,0 1 0,0-1 0,0 0 0,0 0 0,0 1 0,1-1 0,-1 0 0,0 0-1,0 1 1,0-1 0,0 0 0,0 0 0,0 0 0,0 0 0,0 0 0,0 0 0,0 1 0,0-1 0,0 0 0,0 0 0,0 1 0,-10 9 64,1 1 0,-2-3 0,1 3-1,-1-3 1,-13 7 0,-154 109-80,-81 47 458,-61 36 1373,-1571 869 710,1618-947-2286,242-117-239,-2 2 0,0-4 0,-43 11 0,74-20-16,-1 1 0,0-2 0,-1 1 0,1-1 0,1 0 0,-1 0 0,0 0 0,0 0 0,0 0 0,-1-1 0,-4-2 0,7 3 0,0-1 0,1 1 0,-1-1 0,0 0 0,0 1 0,1 0 0,-1-1 0,1 1 0,-1 0 0,0-1 0,1 0 0,-1 1 0,1-1 0,0 0 0,-2 0 0,2 1 0,0-1 0,-1 0 0,1 0 0,0 0 0,0 1 0,0 0 0,0-1 0,0 0 0,0 1 0,0-2 0,0 1 0,0-2 0,5-7 0,0-1 0,0 0 0,0 2 0,2-3 0,0 3 0,0-1 0,1 0 0,14-14 0,177-158 0,133-75-274,113-70-824,87-42 507,1154-719-994,72 97 304,-1377 797 1024,-103 65 257,-237 110 143,1 4 0,52-15 0,-89 28-56,1 1 1,1 0-1,-2 1 0,0-1 0,2 0 0,-1 1 1,6 1-1,-10-1-62,-1 0 0,0 0 0,0 0 0,0 0 0,0 0-1,0 1 1,0-1 0,-1 0 0,1 0 0,0 0 0,0 1 0,0-1 0,0 1 0,-1-1 0,1 1 0,0 0 0,-1-1-1,1 1 1,0-1 0,-1 1 0,1-1 0,-1 1 0,1 1 0,-1-1 0,2 0 0,-2 0 0,1 0 0,-2 4 32,-1 0 1,2 0 0,-2 1 0,1-3 0,-1 3-1,0 0 1,0-1 0,-1 0 0,1-3 0,-1 4 0,-1-2-1,-6 9 1,-28 31-58,-62 57 0,-140 103 349,-101 52 1048,-93 52-1123,-1025 637-676,-53-63 429,1239-734-27,98-63 0,127-69 0,47-16 0,0 1 0,0-1 0,0 0 0,0 1 0,0-1 0,0 0 0,0 0 0,0 0 0,0 0 0,0 0 0,0 0 0,0 0 0,-1 0 0,1-1 0,0 1 0,0 0 0,0 0 0,0-1 0,0 1 0,0 0 0,-1-2 0,2 1 0,-1 0 0,1 1 0,0 0 0,0-1 0,-1 0 0,1 1 0,0-1 0,0-2 0,0 2 0,0 0 0,0 1 0,1-2 0,-1 1 0,0 0 0,0 1 0,1-1 0,-1 0 0,0 1 0,0-1 0,0 0 0,2-1 0,29-37 0,10-3 0,68-54 0,193-131-163,170-98-492,160-79 250,136-61-560,106-35 137,2669-1317-4499,-2931 1536 5167,-172 89 405,-157 85 892,-263 101-1062,-2 1 0,22-4 0,-37 8-33,0 1 0,0 0 0,1 0 0,0-1 0,-2 1 0,2 1 0,-1-1 0,0 0 0,1 0 0,0 0 0,-1 1 0,5 2 0,-7-3-10,0 0-1,-1 1 0,1 0 0,0 0 0,0-1 0,0 2 1,-1-1-1,1 0 0,1 0 0,-1 0 0,-1 0 1,1 0-1,-1-1 0,1 1 0,-1 0 0,1 1 0,-1-1 1,0 0-1,0 0 0,0 0 0,1-1 0,-1 1 0,0 0 1,0 1-1,-1-1 0,1 0 0,-1 3 0,-1 3 142,-1 1-1,0 0 0,1-1 1,-2 1-1,0-2 0,-7 10 1,-24 31 83,-84 85 1,-160 124 57,-118 67 944,-115 53-1059,-105 45-660,-112 46-134,-1254 675-2976,-63-95 1684,1499-783 2110,148-80 1101,137-73-992,237-101-200,1-1 1,-1-2 0,-42 10 0,65-17-74,1 0 0,0 0 0,-1 1 0,1-1 0,-1 0 0,1 0 0,-1 0 0,1 0 0,-1-1 0,1 1 0,-2 0 0,2 0 0,0-1 0,0 1 0,0-1 0,0 1 0,-2-1 0,2-1-20,1 1 1,0 1-1,-1-1 0,1 0 1,0 1-1,-1 0 0,1 0 1,0 0-1,0-1 0,0 1 1,0-1-1,0 0 0,-1 0 1,2 0-1,-1 1 1,0 0-1,0-3 0,0 2 1,0 0-1,0 1 0,1-1 1,-1 0-1,0 1 0,1 0 1,-1 0-1,1-2 0,7-10 50,3 1-1,-1-1 1,1 2-1,1-1 1,20-14-1,166-111-88,111-57 340,122-61 1019,161-76-1113,185-86-619,165-68-333,3620-1642-5290,-4063 1915 6148,-171 80 833,-291 116-741,1 1 0,72-13-1,-107 26-155,1-1 1,-1 2-1,0 0 0,1-1 0,-2 1 0,3 0 0,-2 1 1,1-1-1,-1 2 0,8 0 0,-10-2-53,-1 0-1,1 0 1,0 0 0,0 1-1,0-1 1,0 1 0,-1 0-1,1-1 1,-1 1-1,1 0 1,-1 0 0,1-1-1,-1 0 1,1 1 0,-1 1-1,1-1 1,-1 1-1,0-2 1,1 0 0,-1 1-1,0 0 1,0 0 0,0 0-1,1 0 1,-1-1 0,0 1-1,-1 2 1,1 1 25,-2 2 1,1-1 0,-1 0-1,2 0 1,-2 1 0,-6 6-1,-39 56 1,-128 135-61,-100 90 275,-81 65 825,-64 45-779,-63 38-135,-62 25-564,-380 248-1001,-36-32 636,349-271 743,61-51-292,91-65-877,112-75 1078,114-81 895,211-127-586,0 1 0,-44 17 0,67-30-205,0 1 0,0-1 0,0 0 1,0 0-1,-1 0 0,1 0 0,0 1 0,0-1 0,0 0 0,0 0 1,-1 0-1,1 0 0,0 0 0,0 0 0,0 0 0,-1 1 0,1-1 1,0 0-1,0 0 0,-1 0 0,1 0 0,0 0 0,0 0 0,0 0 1,-1 0-1,1 0 0,0 0 0,0 0 0,-1-1 0,1 1 0,0 0 1,0 0-1,0 0 0,-1 0 0,1 0 0,0 0 0,0 0 0,0 0 1,-2-1-1,2 1 0,0 0 0,0 0 0,0 0 0,0 0 0,0-1 1,-1 1-1,1 0 0,0 0 0,0 0 0,0-1 0,0 1 0,0 0 1,0 0-1,0 0 0,0-1 0,0 1 0,0 0 0,0 0 0,0 0 1,0 0-1,0 0 0,0 0 0,0 0 0,0-1 0,0 1 0,0 0 1,0 0-1,0 0 0,24-28 894,116-81-454,119-74-81,111-65 1114,102-61-1275,93-43-853,936-543-898,36 54-425,-1048 596 762,-87 55 1002,-95 57 601,-93 51 164,-197 73-192,3 4 0,-2 1-1,2-2 1,37-3 0,-55 9-321,0 0 1,1 0 0,-1 0-1,1 0 1,-1 0 0,-1 0-1,2 0 1,0 0-1,-1 0 1,1 0 0,-1 1-1,0 0 1,0 0-1,1-1 1,-1 1 0,1 0-1,-1 0 1,0 0 0,0 1-1,0 0 1,-2-1-1,2 0 1,0 1 0,-1-1-1,1 1 1,-1 0 0,1 0-1,-1-1 1,3 3-1,-3 2 166,0-1 1,0 0-1,-1 0 0,1 0 0,-1 0 0,-1 0 0,1 1 0,-1-1 0,0 0 1,-1 1-1,-3 5 0,-6 20 29,-4-2 0,-24 37 0,-85 114-246,-58 41 293,-55 41 879,-111 85-1717,-505 392 0,-473 229 525,1060-789 20,92-63 0,112-73 0,75-45 0,34-22 0,142-71 0,138-60-194,122-44-578,1798-685-362,-1753 708 838,-91 39-890,-106 41 890,-235 78 296,70-12 0,-78 24-3,-51 6 35,0 0-1,0 1 0,-1-1 1,1 0-1,-1 0 0,1 0 1,-1 2-1,0-1 0,1 0 1,-1 0-1,0 1 0,4 0 1,-5-1 2,0-1 1,0 1-1,0 0 1,-1-1-1,1 2 1,0-1-1,0 0 1,-1 1-1,1 0 1,0-1-1,-1-1 1,2 2-1,-2-2 1,0 1-1,1 0 1,-1 0-1,0 1 1,0 0-1,0-2 1,0 3-1,-1 3 102,-1-1-1,1-1 1,-1 1 0,0 1-1,0 0 1,-5 7 0,-13 16 2,-2 2 1,-36 35-1,-129 124 166,-81 56 909,-711 533-2132,-76-64-1812,-491 182 1219,1346-801 2467,123-62-396,73-34-269,10-5 81,37-25 658,132-76-627,127-59-243,113-49 479,792-349-1153,25 50-238,-970 411 753,-238 93 0,0 0 0,0 2 0,30-5 0,-54 12 0,-2 0 0,2 0 0,0 0 0,0 0 0,0 0 0,0 1 0,0-1 0,-1 0 0,1 0 0,0 0 0,0 0 0,0 1 0,0-1 0,0 0 0,0 0 0,0 0 0,0 1 0,0-1 0,0 0 0,0 0 0,0 0 0,0 0 0,0 0 0,0 0 0,0 0 0,0 0 0,0 2 0,0-2 0,0 0 0,0 0 0,0 0 0,0 0 0,0 0 0,0 0 0,1 0 0,-1 0 0,0 0 0,0 0 0,0 0 0,0 0 0,0 0 0,2 0 0,-2 0 0,0 1 0,0-1 0,0 0 0,1 0 0,-1 0 0,0 0 0,0 0 0,0 0 0,1 0 0,-1 0 0,0 0 0,0 0 0,0 0 0,1 0 0,-1 0 0,0 0 0,0 0 0,1 0 0,-40 25 0,-165 77 0,-155 50-103,-136 34-308,-112 21 178,-839 212-435,-23-72 685,784-209-17,97-31-321,124-30-966,132-27 932,280-43 362,-241 26 229,290-33-168,-6 0 177,2 0-1,-2 0 0,1 0 1,-13-2-1,20 2-201,0 0 0,0 0 1,0 0-1,-1 0 0,0-1 0,1 1 0,0-2 0,0 2 0,0-1 1,0-1-1,0 2 0,0-1 0,0 1 0,0 0 0,0-1 1,1 1-1,-1 0 0,0-1 0,1 0 0,-1 0 0,0 0 1,1 0-1,-1-1 0,1 1 0,0 0 0,-1 0 0,1 1 1,0-1-1,-1 0 0,1 0 0,0 0 0,0-1 0,0 2 0,0-3 1,1 0-1,1-1 354,0-4 0,0 3 1,1-1-1,0 2 0,0-3 0,1 2 1,8-10-1,13-14-66,2 0 0,41-35 0,82-55-529,-149 119 198,263-191 41,87-41 125,73-28-705,915-507-2455,64 93 1789,-1148 573 946,-218 87 259,77-18 0,-112 31 4,0 0 0,0 1 0,2-1 0,-2 1 0,1 0 1,-1 0-1,1 0 0,0 0 0,-1 0 0,6 2 0,-7-2 5,-1 0 0,1 1-1,-1-1 1,1 0 0,-1 1 0,0-1-1,0 1 1,0-1 0,0 0 0,1 0 0,-1 0-1,0 1 1,1-1 0,-1 2 0,0-2-1,0 1 1,0-1 0,0 1 0,1 0-1,-1-1 1,0 1 0,0-1 0,0 0 0,0 0-1,0 1 1,0-1 0,0 1 0,0-1-1,-1 1 1,1 0 0,0-1 0,0 1-1,0-1 1,-1 0 0,1 1 0,-6 10 171,-2-2 1,1 0-1,-1 0 0,-1 1 1,1-2-1,-3 0 1,-10 9-1,-176 117 181,-111 46-200,-107 32 483,-95 11-822,-961 290-924,-44-109 509,1021-296 593,99-33 0,327-65 0,0-3 0,-73 1 0,126-8 0,-2 0 0,3-1 0,-21-4 0,30 4 0,1-1 0,-2 1 0,1 0 0,1-1 0,0 1 0,0-1 0,-2-1 0,2 1 0,-9-5 0,11 3 0,1 2 0,-1 1 0,0 0 0,0-1 0,1-2 0,-1 3 0,1-1 0,0 0 0,-1-2 0,1 1 0,1 1 0,-1-1 0,-1 2 0,2-3 0,-1-3 0,1 1 0,0-1 0,1 1 0,1-2 0,0 1 0,0 2 0,0-2 0,0 0 0,4-4 0,10-18 0,3 1 0,0 1 0,2 2 0,36-37 0,188-160 49,95-38 147,744-459-4,45 59-74,-809 480-118,-110 70 0,-161 89 0,-39 19 0,-11 7 0,-22 13 0,1 1 0,-42 26 0,-227 135 0,-186 90-370,-162 68-1110,-222 78-603,-1221 430 1,1565-674 1640,158-78 405,321-88 33,-44 5 0,70-10 4,2-1 0,-2 0 0,1 0 0,0-1-1,-13-2 1,22 2 0,-1 1 0,1-1 0,0 1 0,-2 0 0,2 0 0,-1-1 0,1-1 0,0 0 0,0 1 0,0 0 0,-1 0 0,0 0 0,2-2 0,0 3 0,-1-2 0,0 1 0,1-1 0,-1 1 0,1-3 0,-1 3 0,1 0 0,0-1 0,0 0 0,0 0 0,0-1 0,0 1 0,1 1 0,-2-3 0,2 2 0,-1 0 0,1 1 0,0-2 0,0 2 0,0-2 0,0 2 0,1-3 0,-1 2 0,3-3 0,3-13 0,1 0 0,1 1 0,0 0 0,3-1 0,-1 3 0,22-26 0,152-168 283,80-48 847,118-77 28,737-498-1,551-143-885,-1188 737-272,-86 57 14,-99 58 42,-103 58-41,-185 63 33,-1 0 1,0 1-1,0 0 1,0 0-1,0-1 1,1 1 0,-2 1-1,18 1 1,-23-1-34,-2 0 0,1 2 0,0-2 0,0 0 0,-1 1 0,1-1 0,0 1 0,0-1 0,0 0 0,0 0 0,-1 0 0,1 1 0,0 0 0,0 0 0,-1-1 0,1 1 0,-1 0 0,1-1 0,0 1 0,-1 1 0,0-1 0,1 1 0,-1-2 1,0 1-1,1-1 0,-1 1 0,0 3 18,0 0 1,0-2 0,-1 2 0,1-1 0,-1 1 0,0-2-1,0 1 1,-1 2 0,1-3 0,-1 1 0,-1 3-1,-15 21 30,-1-3-1,-2 0 1,-24 23-1,-158 137 106,-93 51 502,-85 45-406,-75 33 118,-221 110-2299,-741 346 1,1004-572 755,94-62 1094,266-114 515,-110 28 0,155-47-393,2 0 0,-3-1-1,1 0 1,0 0 0,0 0 0,-1-1 0,1 0 0,1-1-1,-20-2 1,27 3-19,-1 0 1,0-1-1,1 0 0,-1 0 1,0 0-1,0 1 0,1-1 1,-2 0-1,2-1 0,-1 1 0,1 0 1,0 1-1,-1-1 0,1-2 1,0 1-1,0 1 0,0 0 0,-1-3 1,1 0 54,0 1 1,0-2-1,0 3 0,1-2 1,0 1-1,0-1 1,0-1-1,0 2 1,1 0-1,-1 0 0,3-8 1,6-11-8,2 0 1,0 0-1,2 0 1,31-38-1,159-169 193,115-68 829,91-44-1078,839-566-1344,57 75 1390,-912 600-74,-122 90 0,-253 134 0,0 0 0,26-6 0,-42 14 0,-1 0 0,0-1 0,1 1 0,-1-1 0,1 1 0,0 0 0,-2-2 0,3 2 0,-2 0 0,1 0 0,0 0 0,-1 0 0,1 0 0,-1 0 0,1 2 0,-1-2 0,1 0 0,-1 1 0,1-1 0,-1 1 0,5 0 0,-6 0 0,1 0 0,-1 1 0,0-1 0,1 1 0,-1-1 0,0 1 0,0-2 0,0 1 0,0 1 0,0 0 0,-1 0 0,1-2 0,0 2 0,-1-1 0,1 1 0,-1-2 0,1 1 0,-1 0 0,0 0 0,-1 1 0,1-1 0,-1 2 0,-8 11 0,-1 1 0,-19 17 0,-209 174 0,-174 101-298,-148 87-895,-116 59 695,-202 91-2296,-1766 825 1,2258-1205 2854,338-145 367,0-2 0,-89 21 1,131-38-391,2 1 1,-1-1-1,2 1 0,-3-1 1,2 1-1,-1-1 1,0-1-1,0 1 1,1-1-1,-11-1 0,14 2-5,1-1 0,-1 0 0,1 1 0,-1-1 0,1 0 0,0 0 0,0-1 0,0 1 0,0 0-1,0 0 1,-1 0 0,1 1 0,0-1 0,0-1 0,1 1 0,-1-1 0,0 1 0,1 0-1,-1 0 1,1 0 0,-1 0 0,1 0 0,0-1 0,-1-2 0,2-5 164,1 0 0,0 0 0,0-1 0,2 1-1,-2 0 1,2 1 0,0-1 0,1 1 0,8-11 0,27-41 92,58-61 1,127-123 196,75-47 1460,723-564-997,75 62-924,-684 517-25,-67 58 0,-109 81 0,-174 109 0,-60 27 0,-1-1 0,-1 1 0,1 1 0,0-1 0,0 0 0,0 0 0,1 1 0,-2-1 0,1 1 0,5 0 0,-7 0 0,-1 1 0,1-1 0,-1 0 0,1 1 0,-1-1 0,0 1 0,2-1 0,-2 0 0,1 1 0,-1-1 0,0 0 0,1 1 0,-1-1 0,0 2 0,0-2 0,0 1 0,1-1 0,-1 2 0,0-2 0,0 0 0,0 1 0,0-1 0,0 0 0,0 0 0,0 0 0,0 1 0,0-1 0,0 1 0,0 0 0,-1-1 0,1 1 0,0-1 0,0 1 0,-1-1 0,1 0 0,0 1 0,0-1 0,-1 1 0,1-1 0,-2 2 0,-5 8 0,1 0 0,-2 0 0,-12 11 0,-160 147 0,-119 71-116,-82 44-350,-1290 819 349,1388-941 691,83-67 1719,190-89-2221,-2-1 0,0 0-1,0-1 1,1 0 0,-1 1-1,0-1 1,-25-1 0,35-2-72,1 0 0,-1 0 0,0 0 0,1 0 0,-1 0 0,1-1 0,-1 1 0,1 0 0,-1 0 0,1 0 0,-2-1 0,2 1 0,0-1 0,-1 1 0,1-1 0,0 0 0,0-1 0,0 1 0,0 0 0,0 1 0,0-1 0,0-1 0,0 1 0,0 0 0,0 0 0,1 0 0,-1-1 0,0 1 0,1 0 0,-1 1 0,1-3 0,0 1 0,-1 1 0,1 0 0,0 0 0,0 0 0,0-1 0,0-1 0,2-7 0,-1 0 0,2-1 0,0 3 0,0-4 0,0 3 0,3 0 0,-1 0 0,7-10 0,20-29 0,58-65 0,128-117-406,90-51-1216,324-240 1161,795-506 1,-1126 833 382,-95 80 58,-198 111 20,0-2 0,1 3 0,-1-1 0,14-3 0,-21 6 0,-1-1 0,1 1 0,-1 0 0,1 0 0,-1 0 0,1 0 0,-1 0 0,1 0 0,-1 0 0,1 0 0,-1 0 0,1 0 0,-1 0 0,1 0 0,-1 0 0,1 0 0,1 0 0,-2 0 0,1 0 0,-1 0 0,1 0 0,-1 1 0,1-1 0,-1 0 0,0 0 0,1 1 0,-1-1 0,1 0 0,-1 0 0,1 0 0,-1 0 0,0 2 0,1-2 0,-1 1 0,0-1 0,0 1 0,1-1 0,-1 0 0,0 0 0,0 1 0,0-1 0,1 1 0,-1-1 0,0 1 0,0 0 0,-1 1 0,0 3 0,0-2 0,-1 1 0,1-1 0,-1 0 0,-1 2 0,1-4 0,0 3 0,-4 2 0,-12 15 0,-25 23 0,-203 155 0,-164 85-298,-147 67-894,-2105 1093-1121,2160-1209 945,123-78 946,119-62 102,234-87 410,-1 1 1,-2-2-1,-42 6 0,68-13 3,-1 0-1,1 0 1,-1 0-1,2 0 0,-1 0 1,-1 0-1,0 0 0,1-1 1,0 1-1,-1-1 0,1 0 1,-6-3-1,9 3-58,-1 0-1,0 0 1,0 0 0,0 0 0,0 1-1,0-1 1,0 1 0,0-1-1,0 0 1,0-1 0,1 1 0,-1 1-1,1-2 1,-1 1 0,1 0 0,-1-1-1,1 2 1,0-1 0,-1-2-1,1 0 1,1-4-1,0-1 1,1 1-1,0 0 0,0 0 0,1-1 1,0 1-1,1 0 0,5-9 0,18-24-33,56-64 0,116-111 483,79-60 1450,71-47-1454,561-423-1316,48 46-1025,-491 375 1543,-63 57-961,-87 71 1186,-109 84 996,-201 108-859,0 1 0,1 0 1,0 1-1,-1 0 0,2 0 0,10-4 1,-19 6-31,1 0 0,-1 0 0,1 0-1,0 0 1,-1 0 0,1 0 0,-1 0 0,1 0 0,-1 0 0,1 0 0,-1 0 0,1 0 0,-1 0 0,1 3 0,-1-3 0,1 0 0,-1 0-1,1 1 1,-1-1 0,1 0 0,-1 0 0,1 1 0,-1-1 0,0 0 0,1 0 0,-1 0 0,1 1 0,-1-1 0,0 1 0,0-1 0,1 1 0,-1-1-1,0 0 1,0 0 0,1 1 0,-1-1 0,0 1 0,0-1 0,0 1 0,0-1 0,0 0 0,0 0 0,0 1 0,0-1 0,0 2 0,0-2-1,0 1 1,-5 10 175,0-3-1,-1 2 1,-1-1 0,2 1-1,-2 0 1,-2-1-1,-7 8 1,-173 159 251,-94 61-196,-239 162 1082,-1013 598 0,1505-979-1202,-290 149 42,307-161-165,2-2 0,-2 1 0,0-1 0,-17 4 0,28-7 0,1-1 0,-1 0 0,1 1 0,0-1 0,-2 0 0,1 0 0,0 0 0,1 0 0,-1 0 0,0 0 0,1 0 0,-1-1 0,0 1 0,0-1 0,1 1 0,-2 0 0,2-2 0,-1 2 0,1-2 0,-1 1 0,1 0 0,0 1 0,0-1 0,0 1 0,-1-2 0,1 1 0,0 0 0,0 0 0,0 0 0,0-1 0,0 0 0,-1 2 0,2-1 0,-1-2 0,0 3 0,1-2 0,-1 1 0,1-1 0,0 0 0,-1 1 0,1-10 0,0 4 0,0 0 0,1-3 0,1 3 0,-1-1 0,2-1 0,0 2 0,6-16 0,12-20 0,37-55 0,32-30 356,145-157 1,136-102 450,-336 352-798,338-332 251,-275 267 778,-97 100-1027,0 0 0,0-1 1,-1 0-1,1 1 1,0-1-1,-1 0 0,1 0 1,-1 1-1,1-1 0,-1 0 1,0 0-1,1-1 0,-1 2 1,0-1-1,1 1 0,-1 0 1,0-1-1,0-2 0,0 1 1,-1 2-10,-1 0-1,1 0 1,0 0 0,0 0-1,0 0 1,-1 0 0,1 0-1,0 0 1,0 0 0,0 0 0,0 0-1,-1 0 1,1 0 0,0 1-1,-1-1 1,1 1 0,0-1 0,-1 3-1,-153 69-1,-138 72-499,-109 48-1498,-912 368-1399,1009-446 3376,239-91 18,-73 15 0,128-35-13,-1-2 0,1 2 1,-1-2-1,-1 0 1,3 0-1,-17-1 1,25 0 27,-1-1 0,1 1 0,0 0 0,0-1 0,0 1 0,0-1 0,1 0 0,-1 0 0,0 0 0,0 1 0,1-1 0,-2 0 0,2 0 0,-1 0 0,2 0 0,-2 0 0,1 1 1,0-2-1,0 0 0,0 1 0,0-1 0,0 1 0,0-1 0,0 1 0,0-1 0,0 1 0,1-1 0,-1 1 0,1-1 0,0-1 0,-1 2 0,1-1 0,0 1 0,0 0 0,0-1 0,0 0 0,1 1 0,0-4 0,1-6 153,1 0-1,0 1 1,1 1-1,-1-1 1,3 0-1,8-14 1,49-62 651,-44 61-758,207-257 599,15 8 0,13 10 0,450-362 1,-649 580-195,1 5 1,76-43 0,-129 82-438,0 0 0,0 1 0,0 0 0,1 0-1,-2-2 1,2 3 0,-1-1 0,0-1 0,1 2 0,-1-1-1,2 0 1,4-1 0,-8 2-28,-1 2 0,0-2 0,0 0 0,0 0 0,1 0 0,-1 1 0,0-1 0,1 0-1,-1 0 1,0 1 0,0-1 0,1 0 0,-1 1 0,0-1 0,1 0 0,-1 1 0,0-1 0,0 1 0,0-1 0,0 0 0,1 0 0,-1 0 0,0 1 0,0-1 0,0 2 0,0-2-1,0 0 1,0 1 0,0-1 0,0 0 0,0 0 0,0 1 0,-10 26-34,-5-6 35,1 0 0,-37 36 0,-52 42 0,89-86 0,-207 182-327,-10-8 0,-284 174-1,383-282 878,122-72-492,-2-1-1,-23 8 0,35-14-57,0 0-1,-1 0 1,1 0-1,-1 0 1,1 1-1,0-1 1,-1 0-1,1 0 1,-2 0-1,2 0 1,-1 0-1,1 0 1,-1 0-1,1 0 1,-1 0-1,1 0 1,-1 0-1,1 0 1,0 0-1,0 0 1,0 0-1,-1 0 1,1-1-1,-1 1 1,1 0-1,0 0 1,-1 0-1,1 0 0,-1 0 1,1 0-1,0-1 1,-1 1-1,1-1 1,0-2-1,0 2 0,0 0-1,1-1 1,-1 2 0,1-2 0,-1 1-1,1-3 1,0 3 0,0 0 0,-1 0-1,1 0 1,0-1 0,3-1 0,35-42 1,3 3 0,3 2 0,57-42 0,-100 80 0,229-169-383,69-26-1146,-22 38 847,368-159-1,333-62-110,-722 300 793,-221 69 0,2 2 0,66-7 0,-97 16 0,2-1 0,-3 1 0,2 0 0,1 1 0,12 1 0,-18-1 0,-1-1 0,1 1 0,0 0 0,0 0 0,0 0 0,0 2 0,-1-2 0,0 0 0,0 1 0,0-1 0,0 0 0,5 4 0,-4-1 0,-1 1 0,0 0 0,0-2 0,0 2 0,0 0 0,-1 0 0,0 0 0,0-2 0,1 3 0,-2-2 0,0 2 0,0-1 0,0-1 0,-2 1 0,1-2 0,-2 11 0,-5 15 0,-2 1 0,0-2 0,-29 51 0,-116 159-59,-85 53-179,-71 44 56,-569 470 0,-456 203-93,1312-991 275,53-36 0,61-39 0,219-128 0,203-97-504,197-77-1515,139-43 1184,1328-526-2058,56 142-454,-1705 628 3275,-169 66 989,-321 83-740,2 2 0,-1 2-1,60-5 1,-94 11-112,1 0-1,2 0 1,-2 1 0,0-1-1,0 0 1,1 2 0,-1-1-1,0 1 1,0-2-1,1 2 1,3 3 0,-7-3-20,0 0 1,0-2 0,0 2-1,1-1 1,-1 1-1,0 0 1,-1-1 0,1 2-1,0-1 1,-1 0-1,0 0 1,0 1 0,0-2-1,0 1 1,0 0 0,1 5-1,-1 2 31,-1 1 0,0-2 0,-1 1 0,0 0 0,0 1 0,-2-1 0,1 0 0,-1 0 0,0 0-1,-7 9 1,-16 35-76,-65 92 0,-115 126 381,-66 56 1142,-1220 1182 82,1118-1176-1605,43-54-4,51-60-12,58-59 13,60-57 3,144-94 92,0 2 0,-2-2 1,-26 10-1,45-19-30,-1 0-1,-1 1 1,1 0 0,0-1-1,0 0 1,0 2-1,0-2 1,1 0 0,-1 0-1,0 0 1,-5-2-1,7 2-37,-1 0 0,1-1 0,0 1 0,0 0 0,-1 0 0,1-1-1,0 1 1,-1 0 0,1 0 0,-1 0 0,1-1 0,0 1-1,-1-1 1,1 1 0,0-1 0,-1 1 0,1-1 0,0 1 0,0-1-1,-1 1 1,1-1 0,0 1 0,0 0 0,0 0 0,0-1 0,0 0-1,0 1 1,0-1 0,0 1 0,0-2 0,2-6 22,1 0 0,-1 0 0,3 0 1,-1 2-1,0-4 0,1 4 0,9-12 0,101-116-46,74-48 287,71-42 857,69-37-1043,627-414-1080,68 82 1028,-738 459-139,-78 51-269,-188 77 341,0 0 0,0 0 0,1 1 0,34-4 0,-52 9 18,0 0 0,1-1 0,-1 2 0,0-1 0,0 0 0,1 0 0,-1 1 0,0 0 0,0 0 0,2-1 0,-2 0 0,4 4 0,-5-3 0,-1 0 0,1 0 0,-1 0 0,2 0 0,-2 1 0,0-2 0,0 3 0,0-2 0,0 1 0,0-1 0,0 0 0,0 1 0,0 0 0,-1-2 0,1 2 0,-1-1 0,1 3 0,-1 4 0,0-1 0,0 1 0,-1-1 0,0 0 0,-1 2 0,0-3 0,0 2 0,-1 0 0,-6 7 0,-13 26 0,-58 79 0,-105 110-63,-70 53-190,-69 45 91,-771 607-298,-105-97-356,991-707 660,82-60 156,125-69 15,-1 0 1,0-1 0,0 0 0,1 0-1,-1-1 1,0 1 0,0 0-1,0 0 1,-1 0 0,-3 0-1,7-2-3,0 1-1,-1 0 0,1 0 0,0-1 0,-1 1 1,1 0-1,0 0 0,-1-1 0,1 1 0,0 0 1,0-1-1,0 1 0,-1 0 0,1-1 0,0 1 1,0 0-1,0 0 0,0 0 0,0-1 0,0 1 1,0 0-1,-2 0 0,2 0 0,0-1 0,2 1 1,-2-1-1,0 1 0,0 0 0,0-1 0,0 1 1,0-1-1,0 1 0,0 0 0,0-1 0,1 1 1,-1 0-1,0-1 0,0 1 0,1 0 0,-1-2 1,0 2-1,1-1 0,8-10 339,0-2 0,21-20 1,116-100-10,101-62-186,98-53 468,99-45-895,1094-605-1883,92 125 572,-1328 654 1211,-243 97 267,79-18 1,-129 38 94,2 0 0,0-1 0,15 2 0,-24 1 33,1 0-1,-1 0 0,0 0 0,0 0 1,-1 0-1,1 0 0,1 0 0,0 1 1,-1-1-1,0 2 0,0-1 1,0 0-1,0 0 0,3 1 0,-4 0 6,0-1 0,0 0 0,0-1 0,1 2 0,-2-1 0,1 0 0,0 0 0,-1-1 0,1 1 0,-1 0 0,1 3 0,-1-3 1,0 0-1,0 0 0,0 1 0,0-1 0,0 0 0,0 0 0,0 1 0,0 0 0,-1 5 92,-1 0 1,-1 1-1,1-1 1,-1-1-1,-5 10 1,-15 20-11,-2 1 1,-53 55-1,-178 159 20,-139 84 390,-132 72-839,-743 489-1967,-49-47 2324,791-530 14,116-79 158,120-85-157,113-70-53,130-73 0,48-12 0,1 2 0,-1-2 0,0 0 0,-1 0 0,1 0 0,0 1 0,0-1 0,0 0 0,0 0 0,0 0 0,0-1 0,0 1 0,0 0 0,0 0 0,0 0 0,0-2 0,0 2 0,0-1 0,0 1 0,-1 0 0,1 0 0,1 0 0,0-1 0,-1 0 0,1 0 0,0-1 0,0 1 0,0 1 0,0-1 0,0 1 0,0-1 0,0 0 0,0 0 0,0 0 0,0 1 0,0 0 0,1-1 0,-1 0 0,0 0 0,1 1 0,-1-2 0,1 0 0,0 1 0,26-34 0,99-79 0,96-54 179,102-47 538,91-34-186,725-374 1310,37 65-1926,-886 437 85,-90 49 0,-187 67 0,-1 2 0,1-1 0,1-1 0,-2 3 0,2 0 0,20-1 0,-34 3 0,1 0 0,-1 0 0,0 0 0,1 0 0,-1 0 0,0 1 0,1-1 0,-1 1 0,0-1 0,0 1 0,0-1 0,0 1 0,0 0 0,1-1 0,0 0 0,-1 1 0,0-1 0,0 1 0,1 4 0,-1-4 0,0 1 0,0-1 0,-1 0 0,1 0 0,-1 1 0,1 1 0,-1-2 0,0 1 0,0-1 0,1 2 0,-2-2 0,1 2 0,0-1 0,-1 2 0,-4 10 0,0 2 0,-2-4 0,1 2 0,-2 1 0,-1-2 0,-15 19 0,-142 155 0,-92 59-127,-78 48-380,-1543 1106 348,1652-1256 159,82-62 0,105-62 0,34-20 0,8-5 0,55-37 0,111-71 0,93-58 82,98-53 246,89-42-299,2086-1005-316,-2194 1136 220,-102 50 51,-224 81 16,2-1 0,-3 0 0,3 3 0,-1 0 0,0-1 0,0 2 0,19 0 0,-33 1 0,1 0 0,0 1 0,-1-1 0,1 0 0,-1 0 0,1 0 0,-1 1 0,1-1 0,0 1 0,0 0 0,-1 0 0,0 0 0,1-1 0,-1 1 0,0 0 0,0 0 0,0-1 0,-1 2 0,3 0 0,-2 0 0,0 1 0,-1-2 0,1 0 0,0 3 0,-1-3 0,0 1 0,1 1 0,-1-3 0,0 2 0,0 3 0,0-4 0,-1 1 0,1 0 0,-1 2 0,-5 15 0,-1-2 0,-2-1 0,0 1 0,-1-1 0,-21 27 0,-152 163 0,-100 56-110,-83 37-329,-519 332 271,-38-42 50,534-354-97,69-48-642,82-51 642,78-49 215,148-82 48,-2 2 1,1-2-1,-16 4 0,28-9-34,1 0 1,0 1 0,-1-1-1,1 0 1,0 0-1,-1 0 1,1 0-1,0 0 1,-1 1-1,1-1 1,-1 0-1,1 0 1,0 0-1,-1 0 1,1 0 0,0 0-1,-1 0 1,1 0-1,-2 0 1,2 0-1,0-1 1,-1 1-1,1 0 1,-1 0-1,1 0 1,0 0-1,-1-1 1,1 1-1,0 0 1,-1 0 0,1 0-1,0-1 1,0 1-1,-1 0 1,1 0-1,0 0 1,0 0-1,-1-1 1,1 1-1,0 0 1,0 0-1,-1 0 1,2-3 109,0 0 0,0 0 0,0 1 0,1-1 0,-1 1 0,2-1 1,-2 0-1,1 3 0,0-2 0,3-4 0,29-27 94,38-31 0,133-96-218,98-54 171,95-51 513,108-44-982,925-464-2157,66 116 2534,-1122 520-211,-117 60 99,-240 74 33,-1-3 0,2 2 0,-2 2 0,1 1 0,0-1 0,32 2 0,-47 0 0,0 0 0,-1 0 0,0 1 0,1 0 0,0-1 0,-1 1 0,2-1 0,-2 1 0,1-1 0,-1 1 0,1 1 0,-1-1 0,0 1 0,1-1 0,-1 2 0,0-2 0,0 0 0,0 1 0,-1 0 0,1-1 0,0 1 0,-1 1 0,1-3 0,-1 2 0,0 3 0,0-4 0,0 2 0,0-2 0,1 1 0,-1 4 0,-1 6 0,0-1 0,0 0 0,-3 1 0,1-1 0,0 1 0,-1-1 0,-1 0 0,0-1 0,-7 12 0,-100 175 0,-68 68 76,-60 56 230,-712 747 1084,-127-91-1492,820-772-703,65-64 604,157-117 201,-55 30 0,86-52 79,-2 0-1,3 1 1,-2-1-1,0 1 0,-1-1 1,1-1-1,-11 2 1,16-3-56,1 0 0,-1 0 1,0 0-1,0 0 0,1 0 0,-1 0 1,0 0-1,0 0 0,1 0 1,-1-1-1,0 1 0,1 0 1,-1 0-1,0-1 0,1 1 1,-1-1-1,1 1 0,-1 0 0,-1 0 1,2 0-1,-1-1 0,1 1 1,-1-1-1,0-2 0,1 3 16,-1-2 0,1 0 0,-1 0 0,1 1-1,0 0 1,0-1 0,0 1 0,0 0 0,0-1 0,0 1-1,1-2 1,-1 1 0,0 2 0,2-4 0,4-10 38,0 2 1,0-1-1,2 0 1,13-17-1,46-51-134,-42 54 85,245-251 1388,30 15-600,589-411-1229,-603 491 428,413-199 0,-561 317-15,170-59 0,-292 117 0,13-2 0,54-13 0,-77 20 0,0 2 0,2-2 0,-1 1 0,-2 1 0,2 0 0,0 0 0,0 0 0,-1 0 0,1 1 0,-1 1 0,1-1 0,0 1 0,10 3 0,-13-4 16,-1 1 1,1 1 0,-1-1-1,1 1 1,0-1 0,-2 1-1,1-1 1,0 1 0,-1-1-1,1 3 1,-1-1 0,0-2-1,1 1 1,-1 1-1,0-1 1,-1 0 0,0 1-1,2 6 1,0 4 120,-2 0 1,0-1-1,-1 0 0,-1 18 1,-2 10-98,-4 1 1,-2-3-1,-1 1 0,-24 53 1,-90 154 190,59-142 81,-5-3-1,-6-2 1,-139 141 0,98-129-341,-7-3 1,-188 128-1,262-201 29,-3-3 0,-74 37 0,123-68 0,-3-1 0,2 2 0,0 0 0,-1-1 0,0 0 0,1-1 0,-13 1 0,18-2 0,-1 0 0,1 0 0,-1 0 0,1 0 0,-1 0 0,1-1 0,-1 1 0,1 0 0,0 0 0,-1 0 0,1 0 0,-1 0 0,1 0 0,0 0 0,-1 0 0,1-1 0,-1 1 0,1 0 0,0-1 0,-1 1 0,1 0 0,0 0 0,0 0 0,-1-1 0,1 1 0,0 0 0,0-1 0,0 1 0,-1-1 0,1 1 0,0-1 0,0 1 0,0 0 0,0-3 0,0 3 0,0-1 0,0-1 0,1-1 0,0-2 0,0 4 0,0-2 0,0 0 0,0-1 0,1 2 0,3-7 0,14-16 0,1 0 0,34-32 0,134-114 0,100-56-388,94-43-1162,85-31 459,374-184-2299,470-180 3261,-912 481 129,-103 61 0,-253 107 0,1 0 0,62-11 0,-96 25 0,-1 1 0,0-1 0,0 1 0,11 1 0,-17 0 0,0 0 0,0 0 0,0 1 0,0-1 0,-1 2 0,1-2 0,0 1 0,-1 0 0,1 0 0,-2-1 0,2 1 0,3 3 0,-4-2 0,-1 0 0,1-1 0,-1 0 0,0 0 0,0 1 0,1-1 0,-1 0 0,-1 1 0,1 0 0,0 0 0,1-1 0,-2 1 0,1 0 0,-1-1 0,1 1 0,-1 2 0,0 3 0,0-3 0,-1 2 0,1 1 0,-1-1 0,-2-2 0,-1 11 0,-10 17 0,0-4 0,-4 3 0,-20 27 0,-124 154 136,-59 46 407,-116 101-273,-17-14 0,-18-12 0,-16-16 0,-439 276 0,549-420-1236,57-50 724,192-110 242,1 3 0,0-6 0,-36 13 0,60-22 10,1 0 0,0-1 0,2 1 1,-2-1-1,0 0 0,0 0 0,-1 1 0,1-1 0,0 0 0,0-1 0,0 1 0,0 0 1,0 0-1,-4-1 0,6 1 4,0-1 0,0 0 0,0 1 0,0-2 0,1 1 0,-1 0 0,0 0 0,1 1 0,-1-1 0,1 1 0,-1-1 0,1 0 0,-1 0 0,1 1 0,-1 0 0,1-1 0,0 0 0,0 0 0,-1 0 0,1 0 1,0 0-1,0-1 0,0 1 0,0-1 0,0 1 0,1 1 0,1-10 127,1 1-1,1 0 1,0 1 0,0 0 0,1 0-1,12-16 1,18-19 11,58-56-1,112-85 33,698-522 147,88 89-945,-734 488-106,-56 41 540,-173 77 180,0 2 0,-1 0 0,34-4 0,-55 11 36,0 1 1,-2 1-1,1-2 1,1 2 0,0-1-1,-1 2 1,1-1-1,-2 0 1,2 2-1,-1-1 1,1 1-1,-1-2 1,9 5-1,-12-4 6,1 1-1,0 0 0,0-1 1,-1 1-1,1 2 0,-1-3 0,0 2 1,0-1-1,0 0 0,-1 1 1,1-1-1,-2 2 0,2-3 1,0 2-1,-1 0 0,0 0 0,0-1 1,-1 1-1,1 1 0,-1-1 1,0-1-1,0 5 0,-1 8 11,0 1 1,-1-1-1,-2 0 0,2-1 0,-2 2 0,-12 22 1,-54 94-127,-18 9 370,-149 175 0,-139 113 156,-2-42-569,-30-38 141,375-324-24,-39 21 0,70-45-4,0 2 1,0-2 0,0 0-1,0 0 1,0 1 0,-1-1 0,0-1-1,1 1 1,-1 0 0,0 0-1,1-1 1,-1 0 0,1 1-1,-2-1 1,1 0 0,-2 0-1,4 0 6,1 0 0,0-1 0,-1 1 0,1 0 0,0 0 0,0 0 0,0 0-1,-1-1 1,1 1 0,0-1 0,0 1 0,0-1 0,0 1 0,0 0 0,-1 0-1,1 0 1,0-1 0,0 1 0,0-1 0,0 1 0,0-1 0,1 1 0,-1 0-1,0-1 1,0 1 0,0-1 0,0 1 0,0 0 0,1-1 0,14-24 222,26-17 142,1 3-1,64-49 0,-77 63-336,381-271 311,24 23 1,-232 156-341,-56 43 0,-141 72 0,0-1 0,-1 1 0,2-1 0,0 2 0,-1-1 0,1 0 0,1 1 0,6-1 0,-12 2 0,-1 0 0,0 0 0,0 0 0,0 0 0,0 0 0,1 2 0,-1-2 0,0 0 0,0 0 0,0 0 0,0 0 0,0 0 0,0 1 0,0-1 0,0 0 0,0 0 0,0 1 0,0-1 0,0 0 0,0 1 0,0-1 0,0 0 0,0 1 0,0-1 0,0 0 0,0 0 0,0 1 0,-1-1 0,1 0 0,0 0 0,0 0 0,0 0 0,0 0 0,-1 0 0,1 0 0,0 1 0,0-1 0,0 0 0,-1 0 0,1 0 0,0 1 0,0-1 0,-1 0 0,1 0 0,-30 23 0,-97 51 0,-18-2-216,-6-4-1,0-8 1,-4-5-1,-5-6 0,0-4 1,-303 45-1,260-65 279,-1-7 0,-224-3-1,380-16 40,0-1-1,2-4 0,-1 1 0,-1-1 0,-49-16 1,79 17-72,1-1-1,0-2 1,1 2 0,-1-2 0,3 0 0,-2-1 0,-12-10 0,18 11-21,1 0 1,0-1-1,1 1 1,-1-1-1,2 0 0,1 0 1,0-1-1,-1 0 1,2 1-1,-7-22 0,6 10 66,1 1-1,1-3 0,1 1 0,1 1 1,1 0-1,2-1 0,2 1 0,-1-2 1,2 2-1,10-27 0,3-3 129,4 0-1,4 1 1,33-54-1,86-108-541,-19 54-837,199-191-1,199-109-340,638-343 1120,-879 632 398,-71 45 0,-192 113 0,1 1 0,2-1 0,37-12 0,-58 23 0,-1 0 0,1-1 0,-1 1 0,1 0 0,0 0 0,-1 0 0,1 0 0,-1 0 0,1 0 0,0 0 0,-1 0 0,1 0 0,-1 0 0,1 0 0,0 0 0,-1 0 0,1 0 0,-1 0 0,1 0 0,0 0 0,-1 0 0,1 0 0,-1 0 0,1 1 0,-1-1 0,2 0 0,-2 1 0,0-1 0,0 0 0,1 1 0,-1-1 0,1 0 0,-1 1 0,1 0 0,-2 0 0,1 1 0,0 0 0,0-1 0,0 0 0,-1 1 0,1 1 0,-1-2 0,1-1 0,0 3 0,-2-2 0,1 0 0,0 0 0,-1 3 0,-17 17 0,0 2 0,-45 35 0,-153 114 0,-110 63-209,-92 42-630,-1065 557-804,1061-636 628,-757 254 1,842-354 604,271-81 277,-103 16-1,157-31 159,-1-1 0,0 1 0,1-2-1,-2 0 1,1-1 0,-26-3 0,37 3 24,0-1-1,0 1 1,0 0 0,0 1 0,0-1 0,-1-1 0,1 0 0,1 0 0,0 1 0,0-2-1,-1 2 1,1 0 0,0-1 0,-2 0 0,2-2 0,1 2 0,-1 0 0,0 0-1,1-1 1,-1 0 0,1 1 0,0 1 0,0-3 0,0 1 0,0 0 0,1 1 0,-1-1-1,1 0 1,0 0 0,0-1 0,0 3 0,1-6 0,2-10 4,0-1 0,2 1 0,1 0 0,1 0 0,-1 0 0,15-19 0,120-178-53,96-80 139,87-72 420,69-48-673,1008-882-1154,-423 508 500,61 71-97,-844 603 605,-169 99 369,2 0 1,39-12-1,-64 24 6,1 2 0,1-1 0,-1 2 0,0-1 0,1 1 0,-1 0 0,4 0 0,-7 0-84,0 0-1,0 0 1,0 0 0,0 0 0,0 0-1,0 0 1,0 0 0,0 0 0,0 1-1,0-1 1,0 0 0,0 0 0,-1 1-1,1-1 1,1 1 0,-1-1 0,0 1-1,-1 2 1,1-3 0,1 2 0,-1 1 43,0-1-1,-1 2 1,1-1 0,0 0 0,-1-1 0,0 3 0,0-3 0,0 1 0,0 1 0,-1-1 0,1 0 0,-1 0 0,0 0 0,-3 6 0,-7 19 691,0 0 0,-30 46-1,-56 64 472,-90 85-1137,-92 56 299,-92 47-862,-83 28-1791,-100 36 210,-19-20-1,-1027 498 1,1174-672 1885,98-65 964,277-113-589,-1-2-1,-69 14 1,110-26-66,1-3 1,-2 1-1,2-1 1,-1-1 0,0 0-1,0 0 1,1 0-1,-2-1 1,-11-2-1,19 0-97,1 2 0,-1-1 0,0 1 0,0 0-1,2-1 1,-1 1 0,0-1 0,0-1 0,0 2-1,0-1 1,0-2 0,1 2 0,-1-1 0,1 1-1,0-1 1,0 1 0,0-2 0,2 2 0,-2-1-1,0 0 1,1 0 0,0 0 0,0-1-1,0 1 1,0-1 0,1 2 0,0-5 0,0-9 368,1-1 1,0 1-1,2 0 0,1 1 1,-1-1-1,13-24 1,12-22-53,41-69 0,94-124-128,66-71 722,63-63-1356,1250-1453-6537,-1140 1409 6607,-39 64-972,-67 89 1090,-82 92 679,-175 156-212,63-40-1,-97 70-151,1-3 0,1 1 0,-2 1 0,1 3-1,10-6 1,-15 6-83,0-1-1,0 1 0,0 0 0,0 0 0,0 0 0,-1-1 0,0 1 0,1 0 1,0 0-1,0 0 0,1 0 0,-1 0 0,0 1 0,0-1 0,0 0 1,0 0-1,-1 1 0,1-1 0,0 0 0,0 0 0,0 0 0,-1 1 1,1-1-1,0 1 0,1 0 0,-1 2 8,0-3 1,-1 0-1,1 2 1,0 0-1,-1-1 1,1 1 0,-1 0-1,0 0 1,0-1-1,2 0 1,-2 1-1,0 0 1,0-2-1,-2 5 1,-7 37 167,-53 101-201,-50 59 472,-89 122 1230,-419 500 1,418-596-2085,-12-9-1,-10-8 0,-455 333 1,268-269-370,-666 340-1,831-497 682,69-46 746,164-66-603,0-3 0,-1 1 0,1-1 0,-1-1-1,0-2 1,-19 4 0,30-4-19,0 1 0,0-1 1,1-1-1,-1 1 0,0 0 1,0-1-1,0 1 0,1-2 0,-2 1 1,1 1-1,1 0 0,-1 0 1,2-1-1,-2-1 0,1 0 0,0 1 1,-1-1-1,0 0 0,1 1 1,0 1-1,0-2 0,1-1 0,-1 0 1,0 1-1,-1-2 0,1-1 17,-1 1 1,2-3-1,1 2 0,-1 0 0,0 0 1,1-1-1,0 2 0,0-2 0,0 1 1,1 0-1,2-10 0,5-9 490,1-1 0,2 1 0,21-35 0,97-136 0,68-64-702,76-67-425,82-65-275,77-54-1960,683-600 2044,88 87 782,-893 745-160,-87 78 102,-203 124 34,0 0 0,1 2 0,0 0 0,37-10 0,-54 18 0,-2 0 0,1 1 0,0-1 0,0 1 0,0 0 0,0 0 0,0 0 0,0 0 0,0 0 0,0 1 0,4 0 0,-5 0 0,-1-1 0,1 1 0,0-1 0,-1 0 0,0 1 0,0-1 0,0 1 0,0 0 0,0 0 0,0 1 0,0-1 0,-1 0 0,1 1 0,0-2 0,-1 1 0,1-1 0,0 2 0,-1-2 0,1 1 0,0 3 0,0 5 0,-1 0 0,0 1 0,0-1 0,-1 1 0,0-2 0,-1 2 0,0-2 0,0 2 0,-1-2 0,-6 10 0,-20 48 0,-47 70 0,-111 150-74,-84 69-222,-85 62 182,-78 38-48,-68 15-462,-73 2-1709,-72 6 1276,-442 222-1207,-51-60 1282,470-303 823,98-77 223,125-77 175,125-64 655,109-51-165,101-39 1295,89-29-1487,23 0-522,0 0 1,0 0-1,0 0 0,-1 0 1,1 0-1,0 0 1,0 0-1,0 0 1,0 0-1,-1 0 0,1-1 1,0 1-1,0 0 1,0 0-1,0 0 0,0 0 1,-1 0-1,1 0 1,0 0-1,0 0 1,0-1-1,0 1 0,0 0 1,0 0-1,0 0 1,0-1-1,0 1 1,0 0-1,0 0 0,0-2 1,0 2-1,0 0 1,0 0-1,0-1 1,0 1-1,0 0 0,1 0 1,-1 0-1,0-1 1,0 1-1,0 0 1,0 0-1,0 0 0,1 0 1,-1-1-1,0 1 1,8-6 589,1-3 0,0 2 0,-2 2 0,16-10 0,112-67 151,74-38-756,67-26 381,257-120 570,789-283 0,-1053 460-671,-78 36 839,-172 48-1063,-1 1 0,2 1 0,-2 2 0,26-1 0,-40 2-56,-1 0 0,0 1 0,0-1 0,2 1 0,-2-1 0,0 1 0,1-1 0,-1 0 0,5 3 0,-7-2 0,0 0 0,0-1 0,0 2 0,-1-2 0,1 2 0,0-1 0,0 0 0,0 0 0,0-1 0,0 1 0,0 0 0,-1 0 0,1 0 0,0 1 0,-1-2 0,1 2 0,-1 1 0,1 0 0,-1 2 0,-1-1 0,1 0 0,-1 2 0,1-3 0,-1 1 0,-1 0 0,1 0 0,-1 1 0,0-1 0,1-1 0,-7 8 0,-10 17 0,-2-2 0,-34 35 0,-126 105 0,-89 39-62,-77 24-187,-268 136-1942,-1220 545 0,1601-811 1960,89-38 231,90-41 120,54-20-109,-1 0 1,1 1 0,0-1-1,0 0 1,-1 0-1,1 0 1,0 0 0,0 0-1,-1 0 1,1 1-1,0-1 1,0 0 0,0 0-1,0 0 1,0 0-1,0 0 1,-1 0 0,1 0-1,0 0 1,-1 0-1,1 0 1,0 0 0,0 0-1,-2-1 1,2 1-1,0 0 1,0 0 0,-1 0-1,1 0 1,0 0-1,0 0 1,-1-1 0,1 1-1,0 0 1,0 0-1,0 0 1,-1-1 0,1 1-1,0 0 1,0 0-1,0 0 1,15-18 1203,166-110-839,-156 110-387,912-538 2774,-734 448-2753,5 8-1,393-134 1,-557 219-10,0 2 0,1 1 0,86-13 0,-127 25 12,0 0-1,1 0 1,-2-1-1,2 1 1,-1 1 0,0-1-1,0 0 1,1 0-1,-1 2 1,4 0-1,-6-1 9,-1 0 0,0 0 0,0 0 0,0 0 0,0-1 0,-1 1-1,2 0 1,-1-1 0,0 3 0,-1-1 0,1-2 0,-1 1 0,1-1 0,-1 2-1,1-1 1,-1 0 0,0 0 0,1-1 0,-1 2 0,0 0 0,0-1 0,0 0-1,0 0 1,-1 0 0,1 2 0,0-3 0,0 0 0,-1 3 0,1-2 0,-1 0 0,1 0-1,-2 1 1,-5 12 112,2-3 0,-2 2-1,-2 0 1,-12 17 0,-53 52 885,-156 134-780,-22-12-1118,234-189 799,-214 164 14,-7-10-1,-308 166 0,524-325 69,6 1 0,-1-2 0,1 2 0,-23 18 0,37-23 0,13-8 0,104-35 537,-39 12-44,726-194-1544,14 59 507,-762 150 508,-2 1-3,3-1 0,-3 4-1,66-1 1,-113 7 39,0 0 0,1 0 0,-1 0 0,0 1 0,0-1 0,-1 0 0,1 0 0,0 2 0,0 1 0,-1-2 0,1 0 0,-1 1 0,2-1 0,2 4 0,-6-4 0,0 0 0,0 0 0,0 0 0,0 0 0,-1 1 0,1-1 0,0-1 0,-1 1 0,1 1 0,-1-1 0,0 0 0,1 0 0,-1 0 0,0 1 0,0-1 0,0 0 0,0 5 0,-1-3 0,1 0 0,-1 0 0,0 0 0,0-1 0,0 2 0,-3 5 0,-5 6 0,-3 1 0,0-3 0,1 0 0,-28 27 0,-74 53 0,103-85 0,-1423 982 609,1392-965-609,60-35 0,38-20 0,102-44 0,101-34-261,101-28-783,991-265 783,-948 298 261,-69 27 1,-80 30 1,-207 39-1,79-4-1,-117 10 0,2 1 0,-3 1 0,3-1 0,-2 2 0,0 0 0,19 4 0,-27-6 0,2 1 0,-1 0 0,-1 0 0,1 1 0,-1 0 0,1-1 0,-1 0 0,0 0 0,2 2 0,-2-2 0,0 2 0,0-2 0,-1 1 0,0 0 0,1 1 0,-1 0 0,0-2 0,1 1 0,-1 0 0,0 1 0,0 0 0,-1 0 0,1-1 0,1 1 0,-2-1 0,0 3 0,0 6 0,-2-2 0,1 1 0,-1-1 0,0-1 0,-1 2 0,0 0 0,1-1 0,-12 16 0,-50 73 0,62-95 0,-79 103 289,-5-4 0,-4-4 0,-142 120 0,51-70 289,-231 142 0,373-264-578,63-41 35,-1 0 1,44-21-1,40-12 214,219-71 0,136-6-1644,671-75 1109,-1094 196 286,-2-1 0,1 0 0,-1 2 0,1 2 0,40 3 0,-75-2 0,0 1 0,1-1 0,-1 0 0,0 0 0,0 1 0,0 0 0,0 1 0,0 0 0,1-1 0,-3 0 0,2 0 0,-1 1 0,1-2 0,-1 1 0,3 4 0,-2-3 0,-2 1 0,0-2 0,0 0 0,0 0 0,0 1 0,-1 0 0,1 1 0,0-2 0,-1 0 0,1 0 0,-1 2 0,0-1 0,0 0 0,0 0 0,0-1 0,-1 5 0,-1 4 0,-1-3 0,-2 4 0,1-3 0,-1 2 0,0-3 0,-12 20 0,-20 19 356,-88 85-1,-62 36 585,138-126-879,-249 201-61,234-190 0,62-50 0,1-2 0,-1 1 0,0 2 0,2-1 0,-2-1 0,1 1 0,-1 0 0,1 0 0,0 1 0,-1-2 0,1 0 0,0 1 0,0 3 0,1-5 0,0 2 0,0-2 0,0 0 0,0 0 0,0 0 0,1 0 0,-1 0 0,0 1 0,0-1 0,1 0 0,-1 0 0,0 1 0,0-1 0,1 0 0,-1 0 0,0 0 0,2 1 0,-2-1 0,0 0 0,1 0 0,-1 0 0,0 0 0,1 0 0,-1 0 0,0 0 0,1 0 0,-1 0 0,0 0 0,1 0 0,-1 0 0,26-3 0,110-32 0,-22 3 0,209-40-765,2 13-1,447-35 1,675 44-1647,-1399 50 2357,188 3 34,-228-3 31,49 7 522,-54-7-475,0 1 0,1-1 0,-1 0 0,0 2-1,-1-1 1,1 0 0,0 0 0,-1 0 0,1 1 0,-1-1 0,1 1-1,-1-1 1,0 0 0,3 2 0,-5-2-35,1 0 1,-1 1 0,0-1-1,1-1 1,-1 1-1,0-1 1,1 1 0,-1 0-1,0 0 1,0 0-1,0 0 1,0-1-1,0 1 1,0 0 0,0 0-1,0 0 1,0-1-1,0 1 1,-1 0 0,1-1-1,0 1 1,-1 0-1,1 0 1,0 1-1,-1-2 1,1 0 0,-1 1-1,0-1 1,1 1-1,-2 0 1,-4 5 238,0 0 0,-1 0 0,0-1-1,-1 0 1,1 1 0,-11 4 0,-61 26 113,75-36-371,-63 29 119,-1-5-1,-4-3 1,-111 22-1,-233 13-980,252-46 570,1-4-1,-1-8 1,0-6 0,-259-39 0,211 7 128,1-5 1,-398-137 0,496 140-2,-114-57-1,209 90 183,0-1-1,1 1 0,0-2 0,0 0 0,2-2 0,-15-14 1,23 21 51,1-1 1,1 0 0,0-2 0,-1 3 0,3-3-1,-1 1 1,0 2 0,1-4 0,1 3-1,-2-2 1,2 0 0,1 0 0,0 2 0,0-13-1,3-4 40,0 2 0,3-1 0,-1 0 0,2-1 0,0 2 0,3 0 0,16-31 0,101-146 724,-52 90-658,-74 109-177,7-12 0,0 2 0,0 0 0,-2 0 0,0-2 0,-1 0 0,6-20 0,-10 29 0,0 0 0,0 1 0,0 1 0,0 0 0,0-1 0,0 1 0,-1-2 0,1 1 0,-1 0 0,0 1 0,0-1 0,1 0 0,-1 0 0,0 0 0,-2 0 0,2 2 0,0-1 0,-1-1 0,1 1 0,-2-3 0,0 2 0,-1 0 0,-1 1 0,1 0 0,0-1 0,0 0 0,-1 1 0,0 0 0,2 0 0,-2 0 0,1 0 0,-1 1 0,0 0 0,-7 0 0,-26 2 0,-1 1 0,-50 10 0,-181 39 0,-98 33-581,-84 16-1742,-73 16 1156,-1761 314-4453,-16-88 3314,1963-294 2763,274-41-441,-314 40 2052,356-46-1907,-1 0 203,-38 0 0,57-2-179,0 0-1,1 0 0,-1-1 0,0 1 1,0 0-1,1-1 0,1 0 1,-2 0-1,0 0 0,1-1 0,0 0 1,0-1-1,-7-4 0,9 7-113,1-2-1,-1 0 1,0 1-1,1-1 1,0 0-1,-1-1 1,1 1 0,0 0-1,0 1 1,0-1-1,-1-2 1,2 3-1,-1-2 1,1 1-1,0 0 1,-1-1-1,1 2 1,0-2-1,1 1 1,-1 1-1,1-7 1,3-1 288,-1-2 0,0 4 0,1-3 0,6-10 0,9-7-66,-1-1-1,3 1 1,2 1-1,31-31 1,118-93 768,-104 95-945,221-190-116,-237 198 0,-51 46 0,0-1 0,0 1 0,0 0 0,0 1 0,-1-1 0,1 1 0,1-1 0,-2 0 0,1-1 0,0 1 0,-1 1 0,0-1 0,1 0 0,-1 0 0,1 0 0,-1-1 0,0 2 0,0 0 0,0-1 0,0-2 0,0 2 0,0 0 0,0 0 0,0 0 0,0 0 0,-1 0 0,1 0 0,0 0 0,-1 1 0,0-3 0,-2 2 0,1 0 0,-1 0 0,1 0 0,0 0 0,0-1 0,0 2 0,-1-1 0,0 0 0,0 1 0,0 0 0,1 0 0,-1 0 0,1 0 0,-5 0 0,-45 4 0,0 0 0,-68 13 0,86-12 0,-361 61-294,-557 81-793,-125-64 1087,1042-81 0,0 1 0,-1-2 0,1-1 0,1-1 0,-71-11 0,102 11 0,-1 0 0,1 0 0,-1 0 0,1 1 0,0-1 0,-1 0 0,0-2 0,1 1 0,0 1 0,1-1 0,-1 0 0,0 0 0,1 0 0,-2 0 0,2 0 0,-1-2 0,-2-1 0,3 1 0,1 0 0,0 2 0,0-4 0,0 2 0,0 3 0,1-4 0,0 0 0,0 3 0,0-3 0,0 1 0,1 3 0,0-6 0,0 4 0,2-6 0,4-8 0,1-1 0,0 1 0,1-1 0,21-26 0,62-67 0,65-54-22,126-96-606,440-317 1,365-170-595,-1078 742 1222,0 0 0,-2-1 0,18-14 0,-34 23 0,1 0 0,-2 2 0,3-2 0,-2 1 0,0 0 0,-8 6 0,-158 72 0,-100 44-343,-89 26-1030,-1750 568-151,1858-647 2764,81-31-930,161-37-310,2-2 0,-1-1 0,0 1 0,0-1 0,0-1 0,-20-1 0,30 1-2,0 0 0,1-1-1,-2 1 1,1-1-1,0 1 1,1-1 0,-1 1-1,0 0 1,1-1 0,-1 0-1,1-1 1,-1 1-1,1 0 1,0 0 0,-1 0-1,1 0 1,-1 0 0,1 0-1,0 0 1,0 0-1,0-1 1,0 1 0,1 0-1,-1-1 1,0 1 0,1-2-1,-1 2 1,1-1-1,-1 1 1,1-1 0,0 1-1,0-1 1,0 1 0,0 0-1,0 0 1,0-4-1,2-4 77,0 0-1,1 1 0,0-2 1,2 3-1,5-15 0,71-98 1334,55-52-1055,46-57-197,1222-1638-2036,-1220 1597 1881,-41 63 0,-53 74 0,-85 127-15,0-3 0,0 2 0,-3 1 0,2-3 0,2-8 0,-6 17 17,0 0 0,0 0-1,0-2 1,0 2 0,0 0-1,0-1 1,0 1 0,0 0-1,0 0 1,0-1 0,0 1 0,0 0-1,-1 0 1,1 0 0,0 0-1,0 0 1,0 0 0,0-1-1,0 1 1,-1 0 0,1 0-1,0 0 1,0-1 0,0 1 0,-1 0-1,1 0 1,0 0 0,0 0-1,0 0 1,-1 0 0,1 0-1,0 0 1,0 0 0,-1 0-1,1 0 1,0 0 0,-1 0 0,1 0-1,0 0 1,0 0 0,-1 0-1,1 0 1,0 0 0,0 0-1,-1 0 1,1 0 0,0 0-1,-1 0 1,1 0 0,0 0 0,0 0-1,-1 0 1,-33 19 357,-82 58 1077,-66 48-1077,-1499 942 565,1483-956-924,162-90 0,-64 25 0,95-45 0,-1 0 0,2 2 0,-1-1 0,0-2 0,-1 2 0,2-1 0,-2-1 0,1 0 0,-1 1 0,1-1 0,0 0 0,0 0 0,-8-1 0,11 0 0,0 1 0,0-1 0,0 0 0,0 1 0,0-1 0,0 0 0,1 0 0,0-2 0,0 3 0,-1-1 0,1 0 0,0 0 0,-1-1 0,0-2 0,-1 1 0,0-1 0,2 1 0,-1-1 0,1-1 0,-1 2 0,1-1 0,-1-8 0,1-9 0,1 1 0,1-1 0,1 1 0,8-27 0,48-150 0,53-59-396,387-631-1552,86 31 595,351-321 1353,-814 1052 0,-117 119 0,1 2 0,1 0 0,-2-1 0,1 0 0,1 3 0,1-2 0,-1 1 0,8-4 0,-14 7 0,0 0 0,1 0 0,-1 0 0,0 0 0,1 0 0,-1 0 0,0 0 0,1 0 0,-1 0 0,0 0 0,0 0 0,1 1 0,-1-1 0,0 0 0,1 0 0,-1 0 0,0 0 0,1 1 0,-1-1 0,0 0 0,0 0 0,0 0 0,1 1 0,-1-1 0,0 0 0,0 0 0,0 1 0,1-1 0,-1 0 0,0 0 0,0 0 0,0 0 0,0 1 0,0-1 0,0 0 0,0 1 0,0-1 0,0 0 0,0 1 0,0-1 0,0 0 0,0 1 0,0-1 0,0 0 0,0 1 0,0-1 0,0 1 0,-14 35 0,-4 0 0,-41 56 0,-93 92 108,-31 8 135,-8-6 0,-390 290 0,-514 248 325,731-517-568,346-198 0,1-2 0,-1 1 0,-25 6 0,40-14-3,1 1 0,0-1 1,0 2-1,-1-2 1,1 0-1,-1 0 0,0 0 1,1 0-1,0 0 1,-1 0-1,1 0 1,-2-2-1,3 1 1,-1 1 1,1-1-1,0 1 1,0 0-1,0 0 0,1-1 1,-1 0-1,0 1 1,1 0-1,-1-1 0,0 0 1,1 1-1,-1-1 0,1 0 1,-1 1-1,1-1 1,-1 0-1,1 0 0,-1 0 1,1-1-1,-1-3 40,1 0-1,0 0 0,0 0 1,0 0-1,1-1 1,0 1-1,0 1 0,4-11 1,22-44 403,1 0 0,48-66-1,-60 96-416,440-639-609,47 16-285,-289 377 739,-210 270 131,595-756-1094,-465 598 875,-108 135 219,43-38 0,-64 61 50,-2 2 0,3 0 0,-1-1 0,0 2 1,0-2-1,1 2 0,8-4 0,-13 6-32,0-1 0,1 1-1,-1 0 1,-1 0 0,1 0 0,0 0-1,0 0 1,0 0 0,0 0 0,0 0-1,0 0 1,0 0 0,-1 0 0,1 0-1,0 1 1,0-1 0,0 0 0,0 0-1,-1 0 1,2 0 0,-1 1 4,0 0 0,1 1 0,-1 0 0,-1-2-1,0 1 1,1 0 0,0 2 0,-1-2 0,1-1 0,-1 1 0,0 0 0,1 0 0,-1 2 0,0-3 0,0 1 0,0 2 0,0 6 109,0 0 1,-1-1 0,-1-1 0,1 4-1,-2-6 1,-6 20 0,-30 52 1342,38-75-1443,-79 133 672,-8-1 0,-109 121 0,140-188-703,-135 117 0,189-182 0,0 2 0,0-2 0,-1-1 0,1 1 0,1 0 0,-9 4 0,10-6 0,1 1 0,-1-1 0,0 0 0,0 0 0,0 0 0,0 0 0,0 0 0,1 0 0,-1 0 0,0 0 0,0 0 0,0 0 0,-1 0 0,1 0 0,1 0 0,-1 0 0,0 0 0,0 0 0,0 0 0,0-1 0,-1-1 0,1 0 0,-1-1 0,0 0 0,0 2 0,1-2 0,-1 0 0,0-1 0,0 2 0,1-1 0,0 0 0,0 0 0,1 1 0,-1 0 0,1-3 0,0 3 0,0-8 0,-1-24 12,1-1 0,3 0 0,1 0 0,10-36 0,53-141-310,165-312-931,48 15-359,105-93 1263,-313 509 325,-69 87-8,1 2 0,1 2 1,-1-2-1,0-1 0,1 1 1,8-3-1,-13 7 10,1-1 0,-1 1 0,1 0 0,-1 0 0,1 0 0,-1 0 0,1 0-1,-1 0 1,1 0 0,-1 0 0,1 0 0,-1 0 0,1 0 0,-1 0 0,1 0 0,-1 0 0,1 0-1,-1 0 1,1 0 0,-1 0 0,1 0 0,-1 0 0,2 0 0,-2 0 0,1 0 0,-1 0 0,1 1 0,0 1 11,-1-2 0,1 0 1,0 1-1,-1 1 0,1-1 1,-1 0-1,1-1 0,-1 3 1,0-3-1,0 1 0,1 2 1,-1-3-1,0 1 0,0 1 1,-1 1-1,0 6 138,0-1-1,-1 3 1,0-4-1,-2 3 1,-6 13-1,-27 49 344,36-70-474,-172 252 1118,-27-13-526,172-207-612,-34 37 0,53-62 0,0-1 0,0 0 0,0-1 0,0 0 0,-19 9 0,17-12 0,8-8 0,4 0 0,0-1 0,0 0 0,1 1 0,0 1 0,0 0 0,0-2 0,4-3 0,19-26 0,1-1 0,61-58 0,82-57 0,-160 144 0,483-364-665,-366 291 434,4 3 0,168-72 0,-154 92 169,-122 49 56,-1 1 1,2-2-1,-1 6 1,33-8-1,-48 10 6,0 0 0,0 0 0,-2 0 0,3 0 0,-2 0 0,1 0 0,-1 2 0,1 0 0,-1 0 0,0-1 0,1 1 0,-1 0 0,0-1 0,6 5 0,-9-3 0,0 0 0,0-3 0,-1 4 0,2-2 0,-2 0 0,0 1 0,0 0 0,-1 0 0,1-1 0,-1 0 0,1 2 0,-1-1 0,0 1 0,0-2 0,0 1 0,0 0 0,0 0 0,-1 0 0,0 1 0,0 0 0,0-2 0,0 1 0,-1 0 0,1 0 0,-2 6 0,-2 4 65,0 0 0,-1 0-1,-1 1 1,-16 24 0,-44 51 722,2-17-734,-3-2 0,-5-5 0,-2-1 0,-5-3 0,-99 62 0,126-91-34,49-32-19,10-8 0,29-20 0,120-72-216,6 7 0,304-132 0,-271 147 0,5 8 0,275-64 0,-399 115 216,123-14 0,-192 32 0,0 0 0,-1 0 0,1 1 0,1 0 0,-1 0 0,0 1 0,-2 0 0,3 0 0,-1 0 0,0 0 0,0 1 0,7 4 0,-11-5 0,-1 0 0,1 0 0,0 3 0,-1-3 0,0 2 0,1-1 0,-2 0 0,2 2 0,-1-2 0,-1 1 0,1-2 0,-1 3 0,1-2 0,-1 2 0,0-2 0,0 2 0,-1-2 0,1 2 0,-1-3 0,1 4 0,-1-3 0,0 1 0,0 0 0,-2 6 0,-1 12 135,-2 0 0,-1-1 0,0 0 0,-2 0 0,-1 0 0,-1 0 0,-20 28 0,-64 89-301,-115 124 0,131-168-236,21-23 289,-373 446 36,301-369 77,118-133 0,0-1 0,1 2 0,-1 0 0,-8 21 0,18-35 0,1 0 0,0-1 0,-1 0 0,1 0 0,0 1 0,0 0 0,0 1 0,0-1 0,0 0 0,0-1 0,0 0 0,0 1 0,0 0 0,0 1 0,0-1 0,0 0 0,1-1 0,-1 0 0,0 1 0,1-1 0,-1 1 0,0 0 0,1 1 0,-1-2 0,3 1 0,-2 0 0,1-1 0,-1 1 0,1-1 0,-1 1 0,1-1 0,-1 0 0,0 0 0,1 0 0,-1 0 0,1 0 0,-1 0 0,1 0 0,1 0 0,-2 0 0,1-1 0,-1 1 0,2-1 0,32-11 0,-3 1 0,52-27 0,186-93 0,100-45-551,278-109-2033,976-299-1,-1329 496 2585,-89 34 0,-181 50 0,0-3 0,0 4 0,29-1 0,-52 4-1,1-1 0,1 1 0,0 0 0,-1 0 0,0 1 0,1-1 0,-1 1 0,0-1 0,1 0 0,-2 1 0,1 0 0,0 0 0,0 0 0,0 1 0,0-1 0,1 1 0,-1 1 0,-1-2 0,4 2 0,-6-1 30,2 2 0,0-2 0,-1 1-1,0 2 1,2-3 0,-2 1-1,-1 0 1,1 0 0,0-1 0,-1 2-1,0-1 1,0 0 0,0 1-1,0-2 1,-1 1 0,-1 6-1,-3 10 461,0 0 0,-1 0 0,-17 30 0,-40 59-80,58-98-432,-119 177 797,-166 189 0,-185 153-1784,-580 477 649,1046-996 361,-31 25 0,36-32 0,21-16 0,229-170 0,-24 30-101,1013-626-402,-960 623 850,-52 45 1043,-195 98-1303,1 3 0,0-2-1,47-7 1,-69 18-87,0-1 0,1 1 0,-1 0 0,2-1 0,-3 2 0,1 0 0,2 0 0,-2 2 0,0-1 0,12 2 0,-15-2 0,-1 0 0,0 0 0,-1 1 0,0-1 0,1 0 0,-1 1 0,1 0 0,0-1 0,-1 2 0,1 0 0,-1-3 0,0 2 0,-1 1 0,1-1 0,0 0 0,-1 0 0,1 1 0,-1 1 0,1-2 0,-1 1 0,-1-2 0,1 2 0,-1-1 0,1 2 0,-1 3 0,1 5 0,-1 0 0,-1 0 0,-1 0 0,1-1 0,-2 2 0,-7 17 0,-14 32-35,-52 89 0,-52 63 236,96-163-43,-149 227 747,-11 20-367,182-281-538,-17 37 0,27-38 0,0-15 0,0-1 0,0 0 0,0 1 0,0-1 0,0 0 0,1 1 0,-1-1 0,0 0 0,1 0 0,-1 1 0,1-1 0,-1 0 0,0 0 0,1 0 0,-1 0 0,1 0 0,-1 1 0,1-1 0,-1 0 0,0 0 0,1 0 0,-1 0 0,1 0 0,-1 0 0,1 0 0,-1-1 0,0 1 0,1 0 0,-1 0 0,1 0 0,-1 0 0,1-1 0,13-3 0,-2-3 0,1 0 0,0-1 0,16-11 0,132-89 0,77-54-403,67-38-1211,551-326-708,34 53 1902,-676 376 420,-176 81 0,64-20 0,-96 35-2,-2-1 1,1 1-1,-1 0 1,2 0-1,-1 1 0,-2 0 1,2-1-1,0 1 1,1 0-1,-2 1 0,1-1 1,8 2-1,-12-2 6,0 1-1,0-1 0,0 1 1,0 0-1,0-1 0,0 0 0,0 1 1,0 0-1,0 0 0,0 1 1,0-1-1,-1-1 0,1 0 1,0 1-1,-1 0 0,1 0 1,-1 0-1,2 2 0,-1 1 28,0-2 0,-1 1-1,0 0 1,0 0 0,0 1-1,0-1 1,0-1 0,-1 1 0,-2 3-1,-2 11 250,-2 1-1,-2-1 0,2-1 1,-13 17-1,-86 115 71,-56 51-143,-55 48 624,-371 353-2065,-26-18-311,330-327 1545,56-57 0,93-73 0,108-96 0,24-22 0,8-6 0,15-10 0,0-2 0,28-17 0,148-93 0,88-53-105,1184-665-420,-1136 664 525,-50 41 353,-61 38 1056,-171 77-1232,56-16-1,-97 31-176,-3 3 0,1-1 0,2 0 0,-2 1 0,1 1 0,-1-1 0,1 1 0,1 0 0,12 1 0,-19-1 0,-1 0 0,1 1 0,0 0 0,-1-1 0,1 1 0,-1 0 0,1 0 0,1-1 0,-2 1 0,0 0 0,0 0 0,0 1 0,0 0 0,0-2 0,1 2 0,-1-1 0,1 2 0,0 2 0,-1-5 0,0 4 0,0-1 0,0 2 0,-1-4 0,1 3 0,-1-1 0,0 0 0,0 0 0,0 0 0,-2 6 0,-2 7 0,-2 3 0,1-2 0,-3-1 0,0 1 0,-20 27 0,-121 154 0,-78 56-61,-64 44-184,-528 451-1240,-46-53 92,692-568 1393,127-95 0,38-32 0,10-3 0,68-62 0,136-99 0,141-94-216,140-81-647,107-61 378,828-519-873,48 68 997,-1179 703 287,-242 124 74,81-26 0,-124 45 0,0 3 0,0 0 0,1-1 0,-1 2 0,0-1 0,12 0 0,-17 1 0,1 0 0,-1 0 0,0 0 0,0 0 0,-1 1 0,2-1 0,-1 0 0,0 1 0,0-1 0,1 0 0,-1 0 0,0 0 0,0 1 0,0 0 0,-1-1 0,1 1 0,0-1 0,0 1 0,0 0 0,0-1 0,-1 2 0,1-1 0,1 1 0,-1 3 0,-1 0 0,2-1 0,-2 1 0,0 0 0,-2-1 0,2 2 0,-1-1 0,0 0 0,0-2 0,-1 2 0,0-1 0,0 1 0,-3 6 0,-73 127 0,-372 480 2291,434-597-2355,-278 341 1339,-16-11-1,-405 351 1,-187 24-568,881-707-707,20-18 0,7-3 0,42-30 0,-36 27 0,147-96 0,98-56-186,88-41-559,80-35 235,706-352-1180,41 75 1763,-885 407-73,-230 84 0,81-17 0,-127 34 0,-3 1 0,2-1 0,1 1 0,-2 1 0,2-1 0,-1 1 0,0 1 0,14 0 0,-22 1 0,0-2 0,1 0 0,-2 0 0,2 1 0,-1 0 0,0 1 0,0-1 0,0 0 0,0 1 0,-1-1 0,1 0 0,0 1 0,-1-1 0,1 1 0,2 2 0,-2-2 0,0 1 0,-1 1 0,0-1 0,0-1 0,0 2 0,-1-1 0,1 0 0,-1 1 0,0-1 0,0 0 0,0-1 0,0 8 0,-3 7 0,-1-2 0,-2 5 0,0-6 0,-1 4 0,-16 26 0,-109 154 0,-75 53-35,-701 659 171,-113-89 52,767-641-188,79-68 0,161-104 0,1 0 0,-1 0 0,-29 10 0,43-18 1,0 0 0,0 0 0,0-1 0,0 1-1,0 0 1,0 0 0,1 0 0,-1 0-1,0 0 1,0-1 0,0 1 0,0 0-1,0 0 1,0 0 0,0 0 0,0 0-1,0-1 1,0 1 0,0 0 0,0 0-1,0 0 1,0 0 0,0-2 0,0 2-1,0 0 1,0 0 0,0 0 0,0 0 0,0 0-1,-1-1 1,1 1 0,0 0 0,0 0-1,0 0 1,0 0 0,0 0 0,0 0-1,0-1 1,0 1 0,-1 0 0,1 0-1,0 0 1,0 0 0,0 0 0,0 0-1,0 0 1,-2 0 0,2 0 0,0 0 0,0 0-1,0 0 1,0 0 0,0 0 0,-1 0-1,1 0 1,0 0 0,0 0 0,0 0-1,0 0 1,0 0 0,0 0 0,0 0-1,0 0 1,0 0 0,0 0 0,-1 0 0,21-20 356,88-65 1277,76-45-1225,226-133 328,538-265 1,-836 473-1105,191-70 0,-286 118 367,0 2 0,1 1 0,-1 0 0,2 0 0,26 0 0,-40 4 0,-2 0 0,1 0 0,-1 0 0,1 0 0,-1 0 0,2 0 0,-2 0 0,0 0 0,0 1 0,1 0 0,-1 0 0,2 1 0,-2-2 0,0 3 0,0 0 0,0-2 0,-1-1 0,1 2 0,1 0 0,-2 0 0,5 6 0,-5-5 0,0 2 0,0-3 0,0 3 0,0 0 0,-1-1 0,0-1 0,0 2 0,-1-1 0,0-1 0,0 3 0,0-2 0,0 1 0,-1-1 0,0-1 0,0 2 0,-3 6 0,-5 12 0,-2-1 0,2 1 0,-4 0 0,-17 22 0,-117 138 51,-32 4-318,-364 292 0,-260 118-352,796-589 619,-60 41 0,38-26 0,-1-3 0,-39 24 0,66-43 0,7-4 0,13-12 0,537-338 445,-486 313-376,429-246 8,23 37 346,-478 230 75,3 3-1,0 2 1,63-15-1,-104 28-497,0 0 0,1 1 0,-1 0 0,0 0 0,0-1 0,-1 1 0,2 0 0,-1 1 0,0-1 0,0 0 0,0 0 0,1 0 0,-1 1 0,-1 1 0,1-1 0,0 0 0,1 2 0,5 0 0,-7 0 0,0 1 0,-1 0 0,1-2 0,0 1 0,-1 1 0,0-2 0,0 2 0,0 0 0,-1 0 0,1-1 0,-1 1 0,0 1 0,0-3 0,-1 3 0,1-2 0,-1 8 0,0 7 84,-1 0 0,0 0 0,-2 1 1,0-2-1,-12 33 0,-47 86 447,60-131-530,-51 94-1,-88 120 0,-94 76 0,177-229 0,48-50 0,10-16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0,2 0 0,-2 0 0,0 0 0,0 0 0,0 0 0,0 0 0,0 0 0,0 0 0,0 0 0,0 0 0,1 0 0,33-18 0,-23 11 0,993-541-1426,-898 494 1426,200-99 0,-270 137 0,55-18 0,-53 26 0,-37 8 0,0 0 0,0 0 0,0 0 0,0 0 0,-1 0 0,1 0 0,0 0 0,0 0 0,0 0 0,1 1 0,-1-1 0,0 0 0,0 0 0,0 0 0,0 1 0,0-1 0,1 2 0,-1-2 0,-1 1 0,1 0 0,-1 0 0,1-1 0,-1 0 0,0 1 0,0 0 0,1-1 0,-1 1 0,0-1 0,0 1 0,0-1 0,0 1 0,0-1 0,0 1 0,0 0 0,0 2 0,0-3 0,0 1 0,0-1 0,-1 2 0,-15 26 0,-15 12 0,-3-2 0,-1-2 0,-1 0 0,-47 30 0,-130 98-370,-68 37-1108,-55 36 816,-56 25-508,-1739 999-3716,1855-1111 4843,-35 30 1550,205-112 127,-183 104 2482,-753 343-3175,826-414-2171,-1425 705 890,876-392-684,715-382 1215,42-25 409,12-3-326,15-7 152,2-4 27,2-1 1,-2 0 0,-1-2-1,32-16 1,21-12 218,-7 11-672,136-41 0,82 3 0,-145 41 0,3 6 0,190-6 0,290 20 0,-418 5 0,-38 0 0,205 3 0,-348-3 0,1 1 0,26 4 0,-47-6 0,-1 1 0,1 0 0,1-1 0,-2 1 0,0 0 0,1 0 0,-1 1 0,4-1 0,-6 0 0,1-1 0,0 1 0,-1-1 0,1 2 0,-1-1 0,2-1 0,-2 0 0,0 0 0,1 2 0,-1-1 0,0-1 0,1 1 0,-1 0 0,0 0 0,0-1 0,0 0 0,1 1 0,-1-1 0,0 0 0,0 0 0,0 3 0,-1-1 0,-1 1 0,0-1 0,1 1 0,-1 1 0,0-3 0,1 1 0,-1 1 0,0-2 0,0 2 0,-1-2 0,1 2 0,1-2 0,-7 4 0,-18 12 0,-2 1 0,-50 22 0,-72 22 0,90-38 0,-158 65 0,195-78 0,23-11 0,0 0 0,0 0 0,0 0 0,0 0 0,0 0 0,0 0 0,0 0 0,0 0 0,0 0 0,1 0 0,-1 0 0,0 0 0,0 0 0,0 0 0,0 0 0,0 0 0,0 0 0,0 2 0,0-2 0,0 0 0,0 0 0,0 0 0,0 0 0,0 0 0,1 0 0,-1 0 0,0 0 0,0 0 0,0 0 0,0 0 0,0 0 0,0 0 0,0 0 0,0 0 0,0 0 0,0 0 0,0 0 0,0 0 0,0 0 0,0 0 0,0 0 0,50-12 0,234-77-203,302-83-745,-202 86 268,5 15 0,419-32-1,-805 103 681,80-10 0,162 6 0,-238 4 2,2 1-1,-1-1 1,0 2-1,0-2 1,-1 1-1,1 0 1,1 4 0,-3-3-1,12 4 1,-17-5 12,1 0-1,-1 0 1,0 0 0,0 0 0,0 1 0,0-2 0,0 2 0,1-1 0,-1-1 0,0 1-1,0 0 1,-1 0 0,0 2 0,1-3 0,-1 1 0,1 0 0,-1 1 0,0-1 0,1 3-1,-1-1 41,-1-1-1,1 1 1,-1-1-1,1 1 1,-1-2-1,1 3 1,-1-1-1,-1 0 1,0-1-1,1-1 1,-1 2-1,0-1 1,-2 4-1,-13 11 121,0 0-1,0-3 1,-2 2-1,0-2 1,-31 17-1,-115 57 856,119-66-949,-97 51-80,140-69 0,18-9 0,204-69 0,-8 7 0,450-89-1571,16 43-587,-118 40 1668,-5 35 588,-545 38-99,94 1-62,-94-1 99,-1 2-1,0-1 1,2 0 0,-3 1 0,2-1 0,-1 3 0,0-1-1,12 5 1,-16-5 52,0 1 0,-1-3 0,1 2-1,-1-1 1,-1 2 0,1-3-1,0 5 1,0-3 0,-1 0 0,0 1-1,0-2 1,0 2 0,0 1 0,-1-2-1,0 1 1,1 0 0,-2 0 0,1-1-1,1 2 1,-2-2 0,0 1 0,0 1-1,-3 4 1,1 8 351,-1 3 0,-2-4 1,-10 31-1,14-46-439,-39 102 0,38-99 0,-3 22 0,5-25 0,0-1 0,0 1 0,1-1 0,-1 0 0,0 0 0,0 0 0,1 1 0,-1-1 0,0 0 0,1 0 0,-1 1 0,0 0 0,1-1 0,-1 0 0,1 2 0,-1-2 0,1 2 0,-1-2 0,1 0 0,-1 0 0,1 0 0,-1 0 0,1 1 0,-1-1 0,1 0 0,0 0 0,-1 0 0,1 0 0,1 1 0,-2-1 0,1 0 0,-1 0 0,1 0 0,0 0 0,-1 0 0,1-1 0,-1 1 0,0 0 0,1 0 0,-1 0 0,1 0 0,0-1 0,-1 1 0,1 0 0,0 0 0,18-7 0,0-1 0,-1 0 0,0 1 0,-2-3 0,30-18 0,-22 14 0,371-257-713,-15-22-41,-365 281 753,968-800-182,-732 602 116,-166 135 17,-81 72 50,-2 0 0,1 1 0,0-2 0,-1 2 0,1-2 0,-1-1 0,4-1 0,-6 6 0,0 0 0,0 0 0,-1 0 0,1-1 0,0 1 0,0 0 0,0 0 0,0 0 0,0 0 0,0 0 0,0 0 0,-1 0 0,1 0 0,0 0 0,0 0 0,0 0 0,0 0 0,-2 0 0,2 0 0,0 0 0,0 0 0,0 0 0,0 0 0,-1 0 0,1 0 0,0 0 0,0 0 0,0 0 0,0 0 0,-1 0 0,1 0 0,0 0 0,0 0 0,0 0 0,0 0 0,-1 0 0,1 0 0,0 0 0,0 0 0,0 0 0,0 0 0,-1 0 0,1 0 0,0 0 0,0 0 0,-22 8 0,-130 76 355,-33 15 476,152-84-699,0 0 0,-2-1 0,-58 13 0,84-23-118,2-3-1,-3 1 1,1-1-1,-15 0 1,22-1-15,0 0 1,0 0-1,0 0 1,0 0 0,1 0-1,-1 0 1,0 0-1,1-1 1,-1 1-1,1-1 1,0 0 0,0 0-1,-1 1 1,1-1-1,-1 1 1,0-1-1,1-1 1,0 1-1,0 0 1,0-1 0,-1 2-1,1-1 1,0-1-1,1 1 1,-1 0-1,0 0 1,0 0 0,1-1-1,-1 1 1,0-3-1,0-1 1,1 0 0,-1 0 0,1 0 0,1 0 0,-1 0 0,1-1 0,0 1 0,1 2 0,-1-3 0,1 1 0,3-5 0,34-56 0,47-52 0,115-115 0,-13 14 0,-178 207 0,-2 1 0,11-19 0,-19 29 0,1-1 0,-1 2 0,1-3 0,-1 3 0,0-1 0,1-2 0,-1 2 0,0 0 0,0 0 0,0-1 0,0 2 0,-1-2 0,1 0 0,0 2 0,0-1 0,0 1 0,-1-1 0,1 1 0,0-1 0,-1 1 0,1-2 0,0 2 0,-1 0 0,1 0 0,0 0 0,-1 0 0,1-1 0,-1 1 0,1 0 0,-1 0 0,1 0 0,-1 0 0,1 0 0,-1 0 0,1 0 0,-2 0 0,1 0 0,-3 0 0,-1 0 0,2 0 0,-1 0 0,-2 0 0,2 1 0,0-1 0,-5 4 0,-66 19 0,-106 48 0,55-21 0,102-42 0,-28 12 0,0-1 0,-76 16 0,121-35 0,1 1 0,1 0 0,-2-1 0,0 2 0,1-2 0,0 0 0,0 0 0,-1-2 0,-10 0 0,14 2 0,0-1 0,1 0 0,0 0 0,0 0 0,-2 0 0,2 1 0,0-3 0,0 1 0,-1 2 0,1-3 0,0 1 0,1 0 0,-1 1 0,0-3 0,0 4 0,0-2 0,1-1 0,0 2 0,0-3 0,0 2 0,1 1 0,-1-2 0,0-3 0,-2-4 0,2 1 0,0-2 0,0 2 0,1-1 0,1-1 0,0 1 0,0-1 0,1 3 0,3-12 0,8-17 0,21-37 0,-24 50 0,173-300 0,-78 153 0,-92 148 0,19-46 0,-32 65 0,1-1 0,0 1 0,0 0 0,0 0 0,-1-8 0,0 11 0,0 0 0,0-1 0,0 1 0,-1 0 0,1 1 0,0-1 0,-1-1 0,1 0 0,-1 1 0,1 0 0,-1 1 0,1-1 0,0-1 0,-1 1 0,0 0 0,0 1 0,-1-1 0,-1 0 0,-2 0 0,2 0 0,0 0 0,-1 1 0,1-1 0,-1 1 0,2 0 0,-2 0 0,0 0 0,1 0 0,-1 0 0,1 0 0,-2 0 0,2 1 0,0 0 0,-1 0 0,-4 2 0,-132 45 0,-307 117-964,-495 118-1,893-271 965,-565 122 0,599-130 0,0-1 0,0-2 0,0 0 0,-1-1 0,1 0 0,-23-1 0,33 0 0,1 0 0,0-1 0,1 1 0,-1-2 0,-1 1 0,2 1 0,-1 0 0,1-1 0,-1 0 0,1-1 0,-1 1 0,2 0 0,-1 1 0,0-4 0,1 2 0,-1 1 0,1-1 0,0 0 0,-1-1 0,1 2 0,0-1 0,1-1 0,-1 1 0,1 0 0,0-2 0,-1-3 0,0-6 0,1 1 0,-1 0 0,2 1 0,0-2 0,2-20 0,4-2 0,15-35 0,18-41 77,115-218 0,107-97 78,424-560-2493,-214 317 1013,-405 573 1325,-62 92 55,-1 3-1,0-3 1,-1-1-1,2 3 0,-2-2 1,2-6-1,-4 11-44,0 0 0,0-1 1,-1 1-1,1 0 0,0 0 0,0 0 0,-1 0 0,1 0 0,0 0 0,0 0 0,-1 0 0,1 0 1,0 0-1,-1 0 0,1 0 0,0 0 0,0 0 0,-1 0 0,1 0 0,0 0 0,-1 0 0,1 0 1,0 0-1,0 0 0,-1 1 0,1-1 0,0 0 0,0 0 0,-1 0 0,1 0 0,0 1 1,0-1-1,0 0 0,-2 2 0,-24 13 344,-689 413 573,371-248-738,-384 142 1,678-303 283,-55 15 0,97-33-431,-1 1 1,-1 0-1,1-1 0,0 0 0,1 0 1,-19 0-1,25-2-44,-1 1 1,2 0-1,-1-1 0,0 1 1,0-1-1,1 1 1,-1 0-1,0-1 0,1 0 1,-1 0-1,0 0 1,1 0-1,0 1 0,-1-1 1,1 1-1,0-2 1,-1 1-1,1-2 0,0 2 1,0 0-1,0 0 1,0-1-1,0 1 0,1 1 1,-1-3-1,0 2 1,1-1-1,-1 1 0,1-1 1,0-1-1,-1 3 1,1-1-1,0-1 0,0 0 1,0 1-1,1-3 1,0-5 1,0 0 0,1 0 0,0 0 0,1 1 0,0-2 0,1 2 0,0 0 0,7-11 0,57-74 0,-56 77 0,609-714 175,-292 354-109,-94 102-66,-168 190 0,-65 83 0,0-1 0,-1-1 0,1 1 0,-1-2 0,1 3 0,-1-2 0,0 1 0,0 0 0,0-1 0,-1 2 0,1-3 0,-1 2 0,1-6 0,-2 7 0,1 1 0,0 0 0,-1-1 0,1 1 0,0 0 0,0 0 0,-1-1 0,1 1 0,-1 0 0,1 0 0,0 0 0,-1 0 0,1 0 0,-1 0 0,1 0 0,0 0 0,-1 0 0,1-1 0,-1 1 0,1 0 0,-1 0 0,1 0 0,-1 0 0,1 0 0,0 0 0,-1 0 0,1 1 0,-1-1 0,0 0 0,-29 10 0,-126 69 0,41-19 0,-124 60-96,-76 29-285,-70 23-286,-75 16-1620,-1595 469-1566,1698-568 3790,115-41 262,229-44-104,-1-3 0,3 1 1,-2-1-1,1 0 0,-1-1 1,-1-1-1,3 0 0,-21-4 1,30 4-75,0 1-1,0-1 1,0 1 0,0-1 0,0 1 0,1-2-1,-1 1 1,-1 0 0,2 0 0,-1 0 0,1-1-1,-1 0 1,2 1 0,-1 1 0,0-2 0,0 0-1,0 0 1,0-1 0,0 1 0,0 1 0,0 0-1,1-1 1,-1 1 0,1-1 0,0 0 0,-1 0-1,1 1 1,0 0 0,0-2 0,0 1 0,1 1-1,-1-2 1,1 0 0,2-9 261,2 0-1,-2 0 1,4 0 0,-1 1-1,0-1 1,15-18-1,57-66 189,134-127-1,454-382 1954,41 27-2722,-661 542 368,-6 3-73,2-1 2,55-36 1,-85 64 1,-21 16 0,-39 31 0,-3-5 0,-92 55 0,123-78 0,-267 152-249,-129 50-751,-131 36-29,-120 24-2088,-81 5 1655,-2954 790-4949,3257-973 6660,348-79 428,-103 10 0,184-27-573,0 0-1,2-1 1,-2 0 0,0 0-1,0-1 1,2 0 0,-2-3-1,-24-3 1,37 7-27,1-3-1,-1 2 1,1 0 0,-2 0 0,2 0-1,0-1 1,-1-1 0,1 3-1,0-1 1,0-2 0,0 1 0,0 0-1,2 0 1,-3 1 0,1-1-1,1 0 1,0-1 0,0 1 0,0 0-1,0-1 1,0 0 0,0 2-1,0-2 1,1 0 0,0 1 0,-1-1-1,1 2 1,0-1 0,1-1-1,-1-4 1,4-4-3,0-2 1,1 3-1,-1-3 0,2 1 1,0 1-1,2-1 0,16-19 1,120-127-75,421-337 1385,44 23 419,-464 363-1701,1020-689 3573,-1107 763-2930,-54 34-747,-9 5-19,-33 19 30,-118 67-10,-97 45-386,-90 26-1157,-64 6 663,-818 229 0,-479-19 905,1390-322-93,269-46 25,-28 4-56,-3-2 0,-84 1 0,153-10 96,0-2-1,-1 0 0,2-2 0,-2 1 0,2 0 1,-9-1-1,14 2 13,0 0 0,0 0 0,0-1 0,0 1 0,0-1 0,0 0 0,1 1 0,-1-1 0,0 1 0,0-1 0,0 1 0,1-1 0,-1 0 0,0 0 0,1 1 0,-1-2 0,1 1 0,-1 0 0,1 1 0,-1-1 0,1 0 0,0 0 0,-1 0 1,1 0-1,0 0 0,0 0 0,0 0 0,0 0 0,0 0 0,0 0 0,0 1 0,0-1 0,0 0 0,1 0 0,-1-1 0,0 1 0,1 0 0,-1 1 0,1 0 0,0-3 0,3-5 200,1-1-1,1 2 0,-1-1 1,1 0-1,1 2 1,8-9-1,56-45 565,-66 55-711,414-278 2679,-329 226-2794,1100-625-897,-1097 628 950,-88 48 0,-8 4 0,-27 10 0,-132 40 0,-123 39-393,-95 15-1176,-1409 270-1601,1479-319 3983,271-47-709,-39 5-71,2 0 0,-92-2 0,158-8-50,0-2-1,1 1 1,-2-1-1,-13-1 1,23 2 32,-1-1 0,0 1 0,1-1 0,-1 1 0,0-1 0,1 0 0,-1 0 1,1 0-1,0 0 0,-2 0 0,2 0 0,0 1 0,0-1 0,0 1 0,0-3 0,0 2 0,0 0 1,0-1-1,0 1 0,0-1 0,1 1 0,-1 0 0,0 1 0,1-1 0,-1-1 0,1-1 0,0 3 1,-1-5-1,1 0 145,1 0 1,0 2-1,0-4 1,0 2-1,1 0 1,0 0-1,0 1 1,-1 0-1,2-1 1,1-2-1,3 0 1,44-52 2179,-44 51-1757,38-35-1329,-3 7-6080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337 123 24575,'-8'0'0,"-1"1"0,1 1 0,-1 0 0,-14 4 0,20-5 0,0 0 0,-1 1 0,1-1 0,0 0 0,0 1 0,0 0 0,0 0 0,0 0 0,0 0 0,0 0 0,1 0 0,-1 1 0,-3 4 0,6-6 0,0-1 0,0 1 0,0-1 0,0 1 0,0 0 0,0-1 0,1 1 0,-1 0 0,0-1 0,0 1 0,0-1 0,1 1 0,-1-1 0,0 1 0,1-1 0,-1 1 0,0-1 0,1 1 0,-1-1 0,1 1 0,-1-1 0,1 1 0,-1-1 0,1 0 0,-1 1 0,1-1 0,-1 0 0,1 0 0,-1 1 0,1-1 0,0 0 0,-1 0 0,1 0 0,-1 0 0,1 0 0,0 0 0,-1 0 0,2 0 0,28 5 0,-28-4 0,53 1 0,-39-2 0,0 1 0,-1 0 0,21 4 0,-35-5 0,0 1 0,0-1 0,0 0 0,0 0 0,0 1 0,-1-1 0,1 0 0,0 1 0,0-1 0,0 1 0,0-1 0,-1 1 0,1-1 0,0 1 0,0 0 0,-1-1 0,1 1 0,0 0 0,-1-1 0,1 1 0,-1 0 0,1 0 0,-1 0 0,1 0 0,-1-1 0,0 1 0,0 0 0,1 0 0,-1 0 0,0 0 0,0 0 0,0 0 0,0 0 0,0 0 0,0 0 0,0 0 0,0 0 0,0 0 0,0 0 0,-1 0 0,1-1 0,0 1 0,-1 0 0,1 0 0,0 0 0,-1 0 0,1 0 0,-1-1 0,0 1 0,1 0 0,-1 0 0,-1 0 0,-4 8 0,-1-1 0,0 0 0,-14 12 0,18-18 0,-21 19 0,-2-2 0,-36 21 0,-19 14 0,80-54 0,0 1 0,0-1 0,0 1 0,0-1 0,1 1 0,-1 0 0,0-1 0,1 1 0,-1 0 0,0-1 0,1 1 0,-1 0 0,1 0 0,-1 0 0,1 0 0,-1 0 0,1-1 0,0 1 0,-1 2 0,1-3 0,1 1 0,-1-1 0,0 1 0,1-1 0,-1 0 0,1 1 0,-1-1 0,1 0 0,-1 0 0,0 1 0,1-1 0,-1 0 0,1 0 0,-1 1 0,1-1 0,-1 0 0,1 0 0,0 0 0,-1 0 0,1 0 0,-1 0 0,1 0 0,-1 0 0,1 0 0,43-5 0,27-17 0,0-3 0,75-39 0,-140 62 0,-5 1 0,1 0 0,0 0 0,-1 0 0,1 0 0,-1 1 0,1-1 0,0 1 0,-1-1 0,1 1 0,0 0 0,0 0 0,-1-1 0,4 1 0,-5 1 0,0 0 0,0-1 0,0 1 0,0 0 0,-1-1 0,1 1 0,0-1 0,0 1 0,0-1 0,0 1 0,-1 0 0,1-1 0,0 1 0,0-1 0,-1 1 0,1-1 0,0 1 0,-1-1 0,1 1 0,-1-1 0,1 0 0,-1 1 0,1-1 0,-1 1 0,-43 39 0,-34 12 0,58-40 0,-1 2 0,2 0 0,-31 28 0,50-42 0,-1 0 0,1 1 0,-1-1 0,1 0 0,-1 0 0,1 1 0,-1-1 0,1 0 0,-1 1 0,1-1 0,0 1 0,-1-1 0,1 0 0,0 1 0,-1-1 0,1 1 0,0-1 0,0 1 0,0-1 0,-1 1 0,1-1 0,0 1 0,0-1 0,0 1 0,0-1 0,0 1 0,0-1 0,0 1 0,0 0 0,0-1 0,0 1 0,0-1 0,0 1 0,0 0 0,23-4 0,150-52 0,-89 25 0,3 5 0,89-15 0,-168 39 0,39-4 0,-45 5 0,0 0 0,0 0 0,0 1 0,0-1 0,0 0 0,0 1 0,0-1 0,0 1 0,0 0 0,0-1 0,0 1 0,0 0 0,-1 0 0,1 0 0,0 1 0,-1-1 0,1 0 0,1 2 0,-2-1 0,0-1 0,0 0 0,-1 1 0,1-1 0,-1 1 0,1-1 0,-1 1 0,0-1 0,1 1 0,-1-1 0,0 1 0,0-1 0,0 1 0,0-1 0,0 1 0,0 0 0,-1-1 0,1 1 0,0-1 0,-1 1 0,1-1 0,-1 0 0,-1 3 0,-22 32 0,-9-2 0,-1-2 0,-1-1 0,-49 32 0,5-3 0,-24 29 0,89-72 0,14-17 0,0 0 0,0 0 0,0 0 0,0 0 0,0 0 0,0 0 0,0 1 0,0-1 0,0 0 0,0 0 0,0 0 0,0 0 0,0 0 0,0 0 0,0 1 0,0-1 0,0 0 0,0 0 0,0 0 0,0 0 0,0 0 0,0 0 0,0 0 0,0 0 0,0 1 0,1-1 0,-1 0 0,0 0 0,0 0 0,0 0 0,0 0 0,0 0 0,0 0 0,0 0 0,0 0 0,1 0 0,-1 0 0,0 0 0,0 0 0,0 0 0,0 0 0,0 0 0,0 0 0,0 0 0,1 0 0,-1 0 0,0 0 0,0 0 0,0 0 0,0 0 0,0 0 0,0 0 0,1 0 0,-1 0 0,0 0 0,0 0 0,0 0 0,0 0 0,0 0 0,0 0 0,0 0 0,0 0 0,1-1 0,-1 1 0,38-17 0,-24 10 0,819-339 0,-797 336 0,-35 13 0,-8 2 0,-52 28 0,-87 33 0,75-36 0,-72 42 0,96-44 0,0 2 0,-61 52 0,105-79 0,0 0 0,-1 0 0,1 0 0,1 1 0,-1-1 0,-4 8 0,7-11 0,0 0 0,0 1 0,0-1 0,-1 1 0,1-1 0,0 0 0,0 1 0,0-1 0,0 1 0,0-1 0,0 1 0,0-1 0,0 0 0,0 1 0,0-1 0,0 1 0,0-1 0,0 1 0,0-1 0,0 1 0,1-1 0,-1 0 0,0 1 0,0-1 0,0 1 0,1-1 0,-1 0 0,0 1 0,0-1 0,1 0 0,-1 1 0,0-1 0,1 0 0,-1 0 0,0 1 0,1-1 0,-1 0 0,1 0 0,-1 1 0,0-1 0,1 0 0,-1 0 0,1 0 0,-1 0 0,1 0 0,-1 0 0,1 0 0,-1 0 0,0 0 0,1 0 0,-1 0 0,2 0 0,26-3 0,-28 3 0,30-7 0,0-2 0,0-2 0,-2 0 0,34-19 0,-22 11 0,-26 13 0,-18 11 0,-23 14 0,22-16 0,-121 87 0,54-37 0,-115 64 0,35-39 0,231-105 0,275-141 0,-587 295 0,-136 69 0,337-182 0,39-21 0,51-28 0,542-260 0,-594 292 0,31-15 0,1 2 0,52-14 0,-62 28 0,-28 3 0,1-1 0,-1 0 0,1 0 0,-1 0 0,1 0 0,-1 1 0,1-1 0,-1 0 0,1 0 0,-1 1 0,0-1 0,1 0 0,-1 1 0,1-1 0,-1 0 0,0 1 0,1-1 0,-1 1 0,0-1 0,1 1 0,-1-1 0,0 1 0,0-1 0,0 1 0,1 0 0,-1 1 0,-1 1 0,1-1 0,0 0 0,-1 0 0,0 0 0,1 0 0,-1 0 0,0 0 0,0 0 0,0 0 0,0 0 0,-1 0 0,1 0 0,0 0 0,-1-1 0,-2 3 0,-28 26 0,-2-2 0,0-1 0,-66 38 0,71-46 0,29-19 0,0 1 0,-1-1 0,1 0 0,0 0 0,0 0 0,-1 0 0,1 1 0,0-1 0,0 0 0,-1 0 0,1 1 0,0-1 0,0 0 0,-1 0 0,1 1 0,0-1 0,0 0 0,0 1 0,0-1 0,0 0 0,-1 1 0,1-1 0,0 0 0,0 1 0,0-1 0,0 0 0,0 1 0,0-1 0,0 0 0,0 1 0,0-1 0,0 0 0,0 1 0,0-1 0,1 0 0,-1 1 0,0-1 0,0 0 0,0 1 0,0-1 0,1 0 0,-1 1 0,0-1 0,0 0 0,0 0 0,1 1 0,-1-1 0,0 0 0,0 0 0,1 0 0,-1 1 0,0-1 0,1 0 0,-1 0 0,1 0 0,21 5 0,-21-4 0,66 4 0,123-7 0,-26-1 0,-160 3 0,6 0 0,-1 1 0,1 0 0,17 4 0,-26-5 0,0 0 0,-1 0 0,1 0 0,0 0 0,0 0 0,0 1 0,0-1 0,0 0 0,0 1 0,0-1 0,-1 1 0,1-1 0,0 1 0,0-1 0,-1 1 0,1 0 0,0-1 0,-1 1 0,1 0 0,-1 0 0,1-1 0,0 1 0,-1 0 0,0 0 0,1 0 0,-1 0 0,0-1 0,1 1 0,-1 0 0,0 0 0,0 0 0,0 0 0,0 0 0,0 0 0,0 0 0,0 0 0,0 0 0,0 0 0,0 0 0,0 0 0,0 0 0,-1-1 0,1 1 0,0 0 0,-1 0 0,1 0 0,-1 0 0,1-1 0,-2 3 0,-11 13 0,0 0 0,-2-1 0,1-1 0,-2 0 0,0-1 0,-27 17 0,11-6 0,-63 42 0,-2-4 0,-150 71 0,210-110 0,37-23 0,0 0 0,0 0 0,0 0 0,0 0 0,0 0 0,0 0 0,0 0 0,0 0 0,0 0 0,1 0 0,-1 0 0,0 1 0,0-1 0,0 0 0,0 0 0,0 0 0,0 0 0,0 0 0,0 0 0,0 0 0,0 0 0,0 0 0,0 0 0,0 1 0,0-1 0,0 0 0,0 0 0,0 0 0,0 0 0,0 0 0,0 0 0,0 0 0,0 0 0,0 0 0,0 1 0,0-1 0,0 0 0,0 0 0,0 0 0,0 0 0,0 0 0,0 0 0,0 0 0,0 0 0,0 0 0,-1 0 0,1 0 0,0 0 0,0 1 0,0-1 0,0 0 0,0 0 0,0 0 0,0 0 0,23-8 0,190-93 0,-177 80 0,-36 21 0,1 0 0,-1 0 0,1-1 0,-1 1 0,1 0 0,-1 0 0,0 0 0,1 0 0,-1-1 0,0 1 0,1 0 0,-1 0 0,0-1 0,1 1 0,-1 0 0,0-1 0,1 1 0,-1 0 0,0-1 0,0 1 0,0-1 0,1 1 0,-1 0 0,0-1 0,0 1 0,0-1 0,0 1 0,0 0 0,0-1 0,1 1 0,-1-1 0,0 1 0,0-1 0,-1 1 0,1 0 0,0-1 0,0 1 0,0-1 0,0 1 0,0 0 0,0-1 0,-1 0 0,-21-1 0,-18 7 0,1 2 0,-46 14 0,-38 8 0,40-15 0,-217 27 0,296-41 0,0 1 0,0-1 0,-1-1 0,1 1 0,0 0 0,0-1 0,0 0 0,0 0 0,0 0 0,0-1 0,0 1 0,0-1 0,-5-3 0,6 3 0,1 0 0,0 0 0,0 0 0,1-1 0,-1 1 0,0 0 0,1-1 0,-1 1 0,1-1 0,0 0 0,0 1 0,0-1 0,0 0 0,0 0 0,1 0 0,-1 0 0,1 0 0,0 0 0,0-5 0,0-4 0,1-1 0,1 1 0,0 0 0,1-1 0,0 1 0,0 0 0,1 1 0,10-19 0,5-6 0,31-43 0,-24 40 0,-25 37 0,1 0 0,-1 0 0,1 0 0,-1-1 0,0 1 0,0-1 0,0 1 0,0 0 0,0-1 0,0 0 0,-1 1 0,1-1 0,-1 1 0,0-1 0,0 0 0,0 1 0,0-4 0,-1 5 0,0-1 0,0 0 0,0 1 0,-1 0 0,1-1 0,0 1 0,-1 0 0,1 0 0,-1-1 0,1 1 0,-1 0 0,0 1 0,1-1 0,-1 0 0,0 0 0,0 1 0,1-1 0,-1 1 0,0-1 0,0 1 0,0 0 0,0 0 0,0 0 0,-2 0 0,-40-2 0,-81 5 0,-21 1 0,142-4 0,0 0 0,0-1 0,0 1 0,-1-1 0,1 0 0,0 0 0,0-1 0,0 1 0,1-1 0,-1 0 0,0 0 0,1 0 0,-1 0 0,1-1 0,-1 1 0,1-1 0,0 0 0,0 0 0,1 0 0,-1 0 0,0-1 0,-1-3 0,1 0 0,0 0 0,0 0 0,1 0 0,0 0 0,0-1 0,1 1 0,0-1 0,0 1 0,1-1 0,0 1 0,1-14 0,2 7 0,0 0 0,0 0 0,2 0 0,-1 1 0,2-1 0,0 1 0,0 0 0,1 1 0,1 0 0,0 0 0,1 0 0,0 1 0,1 0 0,10-9 0,12-8 0,0 1 0,1 2 0,57-33 0,-62 42 0,43-34 0,-60 41 0,-2 0 0,1-1 0,-2 0 0,1 0 0,-1-1 0,-1 0 0,7-13 0,-1 0 0,1 1 0,1 0 0,1 1 0,1 1 0,1 1 0,1 0 0,0 1 0,2 1 0,0 1 0,1 1 0,27-16 0,-39 26 0,18-11 0,0 2 0,1 1 0,0 1 0,43-13 0,123-34 0,-193 59 0,-8 3 0,-22 6 0,-41 16 0,52-16 0,2-3 0,0 2 0,0 0 0,1 1 0,-21 15 0,35-23 0,-1 1 0,1-1 0,-1 0 0,1 0 0,-1 1 0,1-1 0,-1 0 0,1 1 0,-1-1 0,1 0 0,-1 1 0,1-1 0,0 1 0,-1-1 0,1 1 0,0-1 0,-1 1 0,1-1 0,0 1 0,0-1 0,0 1 0,-1-1 0,1 1 0,0-1 0,0 1 0,0 0 0,0-1 0,0 1 0,0-1 0,0 1 0,0-1 0,0 1 0,0 0 0,0-1 0,0 1 0,1-1 0,-1 1 0,0-1 0,0 1 0,1-1 0,-1 1 0,0-1 0,1 1 0,-1-1 0,0 1 0,1-1 0,-1 1 0,1-1 0,-1 0 0,1 1 0,-1-1 0,1 0 0,-1 1 0,1-1 0,-1 0 0,1 0 0,-1 0 0,1 1 0,-1-1 0,1 0 0,-1 0 0,1 0 0,0 0 0,-1 0 0,2 0 0,48 7 0,-40-6 0,-4-1 0,0 1 0,0 0 0,0 0 0,0 1 0,0 0 0,0 0 0,0 0 0,0 1 0,-1-1 0,0 2 0,11 6 0,-14-7 0,1 0 0,0 0 0,-1 0 0,0 0 0,0 0 0,0 0 0,0 1 0,0-1 0,-1 1 0,1-1 0,-1 1 0,0 0 0,0-1 0,-1 1 0,1 0 0,-1 0 0,0 0 0,0 0 0,0-1 0,-1 6 0,0 1 0,-1 1 0,0-1 0,-1 0 0,0-1 0,0 1 0,-1 0 0,-1-1 0,0 0 0,0 0 0,0 0 0,-1-1 0,0 0 0,-11 10 0,-8 7 0,-1-1 0,-46 30 0,24-19 0,47-34 0,0 0 0,0-1 0,0 1 0,0 0 0,0 0 0,0 0 0,0 0 0,1 0 0,-1-1 0,0 2 0,0-1 0,1 0 0,-1 0 0,1 0 0,-1 0 0,1 0 0,-1 2 0,1-3 0,0 1 0,0-1 0,1 1 0,-1-1 0,0 1 0,0-1 0,1 1 0,-1-1 0,0 0 0,1 1 0,-1-1 0,0 1 0,1-1 0,-1 0 0,1 1 0,-1-1 0,0 0 0,1 1 0,-1-1 0,1 0 0,-1 0 0,1 1 0,-1-1 0,1 0 0,-1 0 0,2 0 0,7 2 0,0-1 0,0 0 0,14-1 0,-14 0 0,119 2 0,-125-2 0,0 0 0,0 0 0,0 0 0,-1 1 0,1-1 0,0 1 0,0 0 0,-1 0 0,1 0 0,0 0 0,-1 0 0,3 2 0,-4-2 0,-1-1 0,0 1 0,1-1 0,-1 1 0,0-1 0,1 1 0,-1 0 0,0-1 0,1 1 0,-1-1 0,0 1 0,0 0 0,0-1 0,0 1 0,0 0 0,1-1 0,-1 1 0,0-1 0,-1 1 0,1 0 0,0 0 0,-12 22 0,4-13 0,-2 0 0,1 0 0,-1-1 0,-1 0 0,-20 12 0,-71 37 0,101-58 0,-225 110 0,-357 118 0,542-217 0,24-9 0,114-53 0,113-44 0,-101 48 0,514-207 0,-345 143 0,-259 104 0,-41 20 0,21-13 0,-474 305 0,349-219 0,95-66 0,-54 47 0,84-66 0,-1 1 0,1-1 0,-1 0 0,1 0 0,0 1 0,-1-1 0,1 1 0,0-1 0,0 1 0,0-1 0,0 1 0,0 0 0,0-1 0,1 1 0,-1 0 0,1 0 0,-1 0 0,1-1 0,0 1 0,-1 0 0,1 0 0,0 3 0,1-4 0,1 1 0,-1-1 0,0 1 0,0-1 0,1 1 0,-1-1 0,1 0 0,0 0 0,-1 0 0,1 0 0,0 0 0,-1 0 0,1 0 0,0 0 0,0-1 0,0 1 0,0-1 0,0 1 0,0-1 0,0 0 0,2 0 0,22 3 0,1-2 0,0-1 0,0-1 0,0-2 0,45-9 0,50-4 0,-119 16 0,0 0 0,0 0 0,0 0 0,0 0 0,0 0 0,0 1 0,0 0 0,0-1 0,0 1 0,0 0 0,0 1 0,-1-1 0,1 0 0,0 1 0,-1-1 0,1 1 0,-1 0 0,0 0 0,1 0 0,-1 0 0,0 0 0,0 1 0,0-1 0,-1 1 0,1-1 0,-1 1 0,1-1 0,-1 1 0,0 0 0,0 0 0,0 0 0,0 0 0,0-1 0,-1 1 0,1 0 0,-1 5 0,1 4 0,-1 0 0,0 0 0,-1 0 0,0 0 0,-1 0 0,0 0 0,-1-1 0,-4 13 0,1-9 0,-1-1 0,-13 22 0,-8 15 0,28-50 0,0 0 0,-1 0 0,1-1 0,0 1 0,0 0 0,0 0 0,-1-1 0,1 1 0,0 0 0,0 0 0,0-1 0,0 1 0,0 0 0,0 0 0,1 0 0,-1-1 0,0 1 0,0 0 0,1 0 0,-1-1 0,0 1 0,1 0 0,-1-1 0,0 1 0,1 0 0,-1-1 0,1 1 0,-1 0 0,1-1 0,-1 1 0,1-1 0,0 1 0,-1-1 0,1 0 0,0 1 0,-1-1 0,1 1 0,0-1 0,0 0 0,-1 0 0,1 1 0,0-1 0,0 0 0,-1 0 0,1 0 0,0 0 0,0 0 0,0 0 0,-1 0 0,1 0 0,1-1 0,49-2 0,-48 2 0,149-29 0,155-53 0,-283 75 0,-21 4 0,-38 6 0,-652 73 0,629-66 0,42-6 0,0 0 0,-1-1 0,1-1 0,-18 0 0,33-1 0,1 0 0,-1 0 0,0 0 0,0 0 0,0 0 0,0 0 0,0 0 0,0 0 0,1 0 0,-1 0 0,0 0 0,0 0 0,0-1 0,0 1 0,1 0 0,-1-1 0,0 1 0,0-1 0,1 1 0,-1-1 0,0 1 0,0-1 0,1 1 0,-1-1 0,1 0 0,-1 1 0,1-1 0,-1 0 0,1 0 0,-1 1 0,1-1 0,-1 0 0,1 0 0,0 1 0,0-1 0,-1 0 0,1 0 0,0-2 0,1 1 0,0-1 0,0 0 0,0 0 0,0 0 0,1 1 0,-1-1 0,1 1 0,0-1 0,0 1 0,0-1 0,2-1 0,42-40 0,2 3 0,86-57 0,-102 75 0,33-21 0,-26 19 0,53-46 0,-90 70 0,0-1 0,-1 0 0,1 1 0,0-1 0,-1 0 0,1 0 0,-1 0 0,0 0 0,2-4 0,-3 6 0,1-1 0,-1 1 0,0 0 0,0-1 0,0 1 0,0 0 0,0-1 0,0 1 0,0 0 0,0-1 0,-1 1 0,1 0 0,0-1 0,0 1 0,0 0 0,0 0 0,0-1 0,0 1 0,-1 0 0,1-1 0,0 1 0,0 0 0,0 0 0,-1-1 0,1 1 0,0 0 0,0 0 0,-1 0 0,1-1 0,0 1 0,0 0 0,-1 0 0,1 0 0,0 0 0,-1 0 0,1 0 0,0-1 0,-1 1 0,-4 0 0,-1-1 0,1 1 0,0 0 0,-1 1 0,1-1 0,0 1 0,-6 2 0,-172 43 0,-81 16 0,256-61 0,-34 3 0,40-4 0,1 0 0,0 0 0,0 0 0,-1 0 0,1 0 0,0 0 0,-1 0 0,1 0 0,0-1 0,0 1 0,0-1 0,-1 1 0,1-1 0,0 1 0,0-1 0,0 0 0,0 1 0,0-1 0,0 0 0,0 0 0,0 0 0,0 0 0,1 0 0,-1 0 0,-1-1 0,2 0 0,0 0 0,0 0 0,-1 1 0,2-1 0,-1 0 0,0 0 0,0 0 0,0 1 0,1-1 0,-1 0 0,1 0 0,0 1 0,-1-1 0,1 0 0,0 1 0,0-1 0,0 1 0,0-1 0,2-1 0,29-32 0,-28 32 0,67-60 0,88-58 0,-73 58 0,-47 34 0,49-41 0,-86 69 0,0-1 0,0 0 0,0 0 0,0 0 0,-1 0 0,1 0 0,-1 0 0,0 0 0,3-5 0,-4 6 0,0 1 0,0-1 0,0 1 0,0-1 0,0 1 0,0-1 0,0 1 0,0-1 0,0 1 0,0-1 0,0 1 0,0-1 0,0 1 0,0-1 0,0 1 0,-1-1 0,1 1 0,0-1 0,0 1 0,-1-1 0,1 1 0,0 0 0,-1-1 0,1 1 0,0-1 0,-1 1 0,1 0 0,0-1 0,-2 1 0,-1-2 0,-1 1 0,0 0 0,0 0 0,1 0 0,-1 0 0,0 1 0,0 0 0,0 0 0,0 0 0,0 0 0,-4 1 0,-60 9 0,1 3 0,-114 38 0,28-6 0,-20-9 0,168-35 0,-1 0 0,1-1 0,0 1 0,-1-1 0,1 0 0,-1-1 0,1 1 0,-6-3 0,10 3 0,0 0 0,1 0 0,-1-1 0,0 1 0,1 0 0,-1-1 0,0 1 0,1-1 0,-1 1 0,1-1 0,-1 1 0,1-1 0,-1 1 0,1-1 0,-1 1 0,1-1 0,0 1 0,-1-1 0,1 0 0,0 1 0,-1-1 0,1 0 0,0-1 0,0 0 0,0 1 0,0-1 0,0 0 0,1 0 0,-1 0 0,1 0 0,-1 1 0,1-1 0,-1 0 0,1 0 0,0 1 0,0-1 0,2-2 0,8-12 0,2 0 0,0 0 0,1 2 0,22-20 0,70-49 0,-101 79 0,39-28 0,-16 13 0,47-44 0,-64 48 0,-20 15 0,-28 17 0,-32 21 0,-173 82 0,182-101 0,58-19 0,0 1 0,0-1 0,0 0 0,0 1 0,0-1 0,0 0 0,0 0 0,0 0 0,0-1 0,0 1 0,-4-1 0,4-7 0,10-6 0,16-11 0,0 2 0,1 0 0,30-19 0,-11 7 0,234-157 0,-241 167 0,-26 14 0,-26 16 0,-103 61 0,76-41 0,-82 36 0,122-60 0,0 0 0,-1 0 0,1-1 0,0 1 0,0-1 0,0 1 0,0-1 0,0 0 0,-1 1 0,1-1 0,0 0 0,0-1 0,0 1 0,-4-1 0,6 1 0,0 0 0,0 0 0,0 0 0,-1-1 0,1 1 0,0 0 0,0 0 0,0 0 0,0-1 0,-1 1 0,1 0 0,0 0 0,0 0 0,0-1 0,0 1 0,0 0 0,0 0 0,0 0 0,0-1 0,0 1 0,0 0 0,0 0 0,0-1 0,0 1 0,0 0 0,0 0 0,0-1 0,0 1 0,0 0 0,0 0 0,0-1 0,0 1 0,0 0 0,0 0 0,0 0 0,1-1 0,-1 1 0,15-15 0,117-63-16,-80 49-1333,-14 8-5477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632 242 24575,'-1'0'0,"-1"1"0,0-1 0,1 1 0,-1-1 0,0 1 0,1 0 0,-1 0 0,1-1 0,-1 1 0,1 0 0,0 0 0,-3 2 0,1 4 0,13-5 0,31-9 0,-8 1 0,-38 11 0,-22 9 0,-516 200 0,483-193 0,14-3 0,37-11 0,15-6 0,27-7 0,107-42 0,150-75 0,-160 65 0,42-18 0,264-110 0,-408 174 0,-21 9 0,-1 0 0,0 0 0,1 1 0,0 0 0,-1 0 0,1 0 0,0 1 0,13-1 0,-19 4 0,-8 3 0,-179 126 0,-137 93 0,202-142 0,106-67 0,17-13 0,10-6 0,204-111 0,-120 60 0,0 1 0,-85 49 0,-11 8 0,-17 13 0,-629 506 0,576-467 0,46-30 0,23-20 0,17-11 0,56-35 0,71-53 0,-20 12 0,151-75 0,-220 134 0,-53 23 0,0 0 0,0-1 0,-1 1 0,1 0 0,0-1 0,0 1 0,0 0 0,0 0 0,0 0 0,0 0 0,0 0 0,0 0 0,0 0 0,0 0 0,0 0 0,0 1 0,0-1 0,0 0 0,0 1 0,0-1 0,0 1 0,1 0 0,-2 0 0,0-1 0,0 1 0,1 0 0,-1 0 0,0 0 0,0 0 0,0-1 0,0 1 0,0 0 0,0 0 0,0 0 0,0 0 0,-1 0 0,1-1 0,0 1 0,0 0 0,-1 0 0,1 0 0,-1-1 0,1 1 0,0 0 0,-1-1 0,0 1 0,0 0 0,-14 19 0,0-2 0,-2 0 0,0-1 0,-1 0 0,-28 19 0,22-17 0,-260 194 0,254-185 0,27-22 0,8-5 0,4-4 0,0 0 0,-1-1 0,1 0 0,-1 0 0,1-1 0,-1 0 0,-1-1 0,8-6 0,15-9 0,80-56 0,246-165 0,-238 169 0,139-63 0,-201 113 0,-38 19 0,-18 4 0,1 0 0,-1 0 0,0 0 0,0 0 0,0 1 0,1-1 0,-1 0 0,0 0 0,0 0 0,0 0 0,1 0 0,-1 0 0,0 0 0,0 0 0,0 1 0,0-1 0,1 0 0,-1 0 0,0 0 0,0 0 0,0 0 0,0 1 0,0-1 0,0 0 0,1 0 0,-1 0 0,0 1 0,0-1 0,0 0 0,0 0 0,0 0 0,0 1 0,0-1 0,0 0 0,0 0 0,0 1 0,0-1 0,-1 3 0,0 0 0,0 0 0,-1 0 0,1 0 0,-1 0 0,0 0 0,0 0 0,-2 2 0,-46 54 0,-3-1 0,-88 73 0,39-38 0,-201 191 0,277-255 0,26-28 0,0-1 0,-1 0 0,1 0 0,0 1 0,0-1 0,0 0 0,0 1 0,0-1 0,-1 0 0,1 0 0,0 1 0,0-1 0,0 0 0,0 1 0,0-1 0,0 0 0,0 1 0,0-1 0,0 0 0,0 1 0,0-1 0,0 0 0,0 0 0,0 1 0,0-1 0,1 0 0,-1 1 0,0-1 0,0 0 0,0 0 0,0 1 0,0-1 0,1 0 0,-1 0 0,0 1 0,0-1 0,1 0 0,-1 0 0,0 0 0,0 1 0,1-1 0,-1 0 0,0 0 0,0 0 0,1 0 0,-1 0 0,0 1 0,1-1 0,-1 0 0,0 0 0,1 0 0,-1 0 0,0 0 0,0 0 0,1 0 0,-1 0 0,0 0 0,1 0 0,-1 0 0,0-1 0,1 1 0,-1 0 0,0 0 0,0 0 0,1 0 0,-1 0 0,1-1 0,26-8 0,113-59 0,154-103 0,-42 23 0,-182 113 0,-69 33 0,1 1 0,0 1 0,0-1 0,1 0 0,-1 0 0,0 1 0,0-1 0,0 1 0,0 0 0,0 0 0,0 0 0,1 0 0,1 0 0,-3 0 0,-1 1 0,0-1 0,1 0 0,-1 0 0,1 1 0,-1-1 0,0 0 0,1 1 0,-1-1 0,0 0 0,0 1 0,1-1 0,-1 1 0,0-1 0,0 1 0,1-1 0,-1 0 0,0 1 0,0-1 0,0 1 0,0-1 0,0 1 0,0-1 0,0 1 0,0-1 0,0 1 0,0-1 0,0 1 0,0-1 0,0 1 0,0-1 0,0 1 0,-1 0 0,-1 6 0,-1 0 0,0-1 0,-1 1 0,1-1 0,-1 0 0,-7 8 0,-313 342 0,250-281 0,-37 39 0,-118 126 0,170-168 0,41-41 0,18-31 0,0 0 0,0 1 0,0-1 0,0 0 0,0 0 0,0 0 0,0 0 0,0 1 0,0-1 0,0 0 0,0 0 0,0 0 0,0 0 0,0 1 0,0-1 0,0 0 0,0 0 0,0 0 0,0 0 0,0 1 0,0-1 0,0 0 0,0 0 0,0 0 0,0 0 0,0 1 0,0-1 0,0 0 0,1 0 0,-1 0 0,0 0 0,0 0 0,0 1 0,0-1 0,0 0 0,0 0 0,1 0 0,-1 0 0,0 0 0,0 0 0,0 0 0,0 0 0,1 0 0,-1 1 0,18-8 0,72-52 0,91-78 0,-58 42 0,-52 42 0,252-184 0,-299 222 0,-19 14 0,-27 27 0,8-12 0,-211 200 0,39-41 0,152-135 0,34-37 0,-1-1 0,0 1 0,1-1 0,-1 1 0,1-1 0,0 1 0,-1 0 0,1-1 0,-1 1 0,1-1 0,0 1 0,-1 0 0,1 0 0,0-1 0,0 1 0,0 0 0,-1-1 0,1 1 0,0 0 0,0 0 0,0-1 0,0 1 0,0 0 0,1 0 0,-1-1 0,0 1 0,0 0 0,1 1 0,0-2 0,0 1 0,0-1 0,0 0 0,0 1 0,1-1 0,-1 0 0,0 0 0,0 0 0,0 0 0,1 0 0,-1 0 0,0 0 0,0 0 0,0 0 0,0-1 0,1 1 0,0-1 0,21-6 0,-1-2 0,0 0 0,-1-2 0,0 0 0,19-14 0,3-1 0,192-125 0,-192 113 0,-43 38 0,1-1 0,0 1 0,-1-1 0,1 1 0,-1-1 0,1 1 0,-1 0 0,1-1 0,-1 0 0,1 1 0,-1-1 0,1 1 0,-1-1 0,0 0 0,1 1 0,-1-1 0,0 0 0,0 1 0,1-1 0,-1 0 0,0 1 0,0-1 0,0 0 0,0 1 0,0-1 0,0 0 0,0 0 0,0 1 0,0-1 0,0 0 0,-1 1 0,1-1 0,0-1 0,-2 2 0,0 0 0,1-1 0,-1 1 0,0 0 0,1 0 0,-1 0 0,0 0 0,0 0 0,1 0 0,-1 0 0,0 1 0,1-1 0,-1 1 0,-1 0 0,-38 14 0,0 2 0,2 1 0,0 2 0,-40 29 0,-12 5 0,37-24 0,-13 9 0,-138 57 0,200-95 0,-1 1 0,1 0 0,0-1 0,0 0 0,-1 0 0,1-1 0,-9 0 0,13 0 0,0 0 0,-1 0 0,1 0 0,0-1 0,0 1 0,-1 0 0,1-1 0,0 1 0,0-1 0,0 0 0,0 1 0,0-1 0,0 0 0,0 1 0,0-1 0,0 0 0,0 0 0,0 0 0,0 0 0,0 0 0,1 0 0,-1 0 0,0 0 0,1-1 0,-1 1 0,1 0 0,-1 0 0,1 0 0,0-1 0,-1 1 0,1 0 0,0 0 0,0-1 0,0 1 0,0-2 0,0-4 0,1 1 0,0 0 0,0-1 0,0 1 0,1 0 0,0 0 0,0 0 0,4-7 0,29-48 0,-20 36 0,24-38 0,-14 24 0,21-47 0,-43 81 0,-1-1 0,1 0 0,-1 0 0,-1 1 0,1-1 0,-1 0 0,1-12 0,-2 16 0,-1 0 0,1 1 0,0-1 0,0 0 0,-1 0 0,1 0 0,-1 1 0,0-1 0,1 0 0,-1 1 0,0-1 0,0 0 0,0 1 0,0-1 0,0 1 0,0 0 0,-1-1 0,1 1 0,0 0 0,-1 0 0,1 0 0,-1 0 0,1 0 0,-1 0 0,1 0 0,-1 0 0,0 1 0,0-1 0,-3 0 0,-6-2 0,0 1 0,0 1 0,0 0 0,0 0 0,0 1 0,0 1 0,-16 2 0,-79 20 0,91-19 0,-130 44 0,97-30 0,-78 18 0,124-35 0,0-1 0,-1 1 0,1-1 0,-1 1 0,1-1 0,0 0 0,-1 0 0,1 0 0,-1 0 0,1-1 0,-1 1 0,1-1 0,0 1 0,-1-1 0,1 0 0,0 0 0,-1 0 0,-2-2 0,4 2 0,0-1 0,0 1 0,0-1 0,0 0 0,1 1 0,-1-1 0,1 0 0,-1 1 0,1-1 0,0 0 0,0 0 0,0 1 0,0-1 0,0 0 0,0 0 0,0 1 0,0-1 0,1 0 0,-1 1 0,1-1 0,-1 0 0,1 1 0,-1-1 0,1 0 0,0 1 0,2-3 0,7-17 0,2 1 0,0 1 0,1-1 0,27-29 0,75-67 0,-10 11 0,-102 102 0,20-27 0,-22 28 0,0 1 0,0 0 0,0-1 0,0 1 0,-1-1 0,1 1 0,-1-1 0,1 0 0,-1 1 0,1-1 0,-1 0 0,0 1 0,0-1 0,0 0 0,0 1 0,0-1 0,-1-2 0,1 3 0,0 1 0,-1-1 0,1 0 0,0 1 0,-1-1 0,1 0 0,-1 1 0,1-1 0,-1 1 0,1-1 0,-1 1 0,0-1 0,1 1 0,-1-1 0,0 1 0,1 0 0,-1-1 0,0 1 0,1 0 0,-1 0 0,0-1 0,0 1 0,1 0 0,-1 0 0,0 0 0,0 0 0,1 0 0,-1 0 0,0 0 0,0 0 0,-26 6 0,26-6 0,-21 8 0,0 1 0,-36 21 0,41-21 0,1 0 0,-2-1 0,1 0 0,-35 9 0,44-18 0,10-3 0,12-8 0,52-30 0,-42 28 0,0-1 0,-1-1 0,-1-1 0,21-22 0,-38 31 0,-11 7 0,-17 11 0,-61 38 0,-104 79 0,109-71 0,67-48 0,0 0 0,-1 1 0,1 0 0,1 1 0,-19 20 0,29-30 0,1 1 0,-1 0 0,0-1 0,1 1 0,-1 0 0,1-1 0,-1 1 0,1 0 0,0 0 0,-1-1 0,1 1 0,0 0 0,-1 0 0,1 0 0,0 0 0,0-1 0,0 1 0,0 0 0,0 0 0,0 0 0,0 0 0,0 0 0,0 0 0,0 1 0,1-2 0,0 1 0,-1 0 0,1-1 0,0 1 0,0-1 0,-1 1 0,1-1 0,0 1 0,0-1 0,0 0 0,0 1 0,-1-1 0,1 0 0,0 0 0,0 1 0,0-1 0,0 0 0,1 0 0,48-6 0,3-8 0,59-24 0,-79 24 0,2 2 0,0 2 0,0 1 0,0 1 0,54-4 0,-86 12 0,1 0 0,-1 0 0,0 0 0,0 0 0,0 1 0,0-1 0,0 1 0,0 0 0,0 0 0,-1 0 0,1 0 0,0 0 0,0 1 0,-1-1 0,1 1 0,-1 0 0,1 0 0,-1 0 0,0 0 0,1 0 0,-1 0 0,0 1 0,-1-1 0,1 1 0,0-1 0,-1 1 0,1 0 0,-1-1 0,0 1 0,0 0 0,0 0 0,0 0 0,0 4 0,1 9 0,0 1 0,-1 0 0,-1 0 0,-3 32 0,1-20 0,1-16 0,0 1 0,-1-1 0,0 0 0,-1 0 0,-1 0 0,0-1 0,0 1 0,-1-1 0,-1 0 0,-8 12 0,9-15 0,-18 34 0,22-42 0,1 0 0,-1 0 0,1 0 0,-1 1 0,1-1 0,0 0 0,0 0 0,0 1 0,0-1 0,-1 0 0,1 0 0,1 0 0,-1 1 0,0-1 0,0 0 0,0 0 0,1 1 0,-1-1 0,1 0 0,-1 0 0,1 0 0,-1 0 0,1 0 0,-1 0 0,1 0 0,0 0 0,0 0 0,0 0 0,0 0 0,-1 0 0,1 0 0,0-1 0,2 2 0,21 9-46,-21-10-48,1 0 0,0 1-1,-1-1 1,1 1 0,-1 0 0,1 0 0,-1 0-1,0 1 1,0-1 0,0 1 0,0 0-1,0 0 1,3 6 0,5 9-6732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199 280 24575,'0'0'0,"18"1"0,0-1 0,0 0 0,0-1 0,0-1 0,0-1 0,0-1 0,-1 0 0,32-13 0,33-13 0,-125 45 0,0 3 0,-70 39 0,112-57 0,-26 20 0,26-20 0,0 1 0,0 0 0,0 0 0,0-1 0,0 1 0,1 0 0,-1 0 0,0 0 0,1 0 0,-1 0 0,1 0 0,-1 0 0,1 1 0,-1-1 0,1 0 0,0 0 0,-1 0 0,1 0 0,0 1 0,0-1 0,0 2 0,0-3 0,0 1 0,1-1 0,-1 1 0,0-1 0,1 1 0,-1-1 0,0 1 0,1-1 0,-1 1 0,1-1 0,-1 0 0,1 1 0,-1-1 0,1 0 0,-1 1 0,1-1 0,-1 0 0,1 0 0,-1 1 0,1-1 0,-1 0 0,1 0 0,0 0 0,-1 0 0,1 0 0,-1 0 0,1 0 0,0 0 0,-1 0 0,1 0 0,1 0 0,23-5 0,-23 5 0,34-11 0,-2-2 0,45-22 0,-40 17 0,42-13 0,-68 29 0,-20 11 0,-27 14 0,30-20 0,-75 49 0,-134 96 0,184-121 0,22-15 0,17-12 0,23-12 0,-29 10 0,198-74 0,-323 161 0,42-35 0,42-29 0,-66 52 0,102-73 0,0 1 0,0-1 0,0 1 0,1 0 0,-1-1 0,0 1 0,1 0 0,-1-1 0,1 1 0,-1 0 0,0 0 0,1 0 0,0-1 0,-1 1 0,1 0 0,-1 0 0,1 0 0,0 0 0,-1 1 0,2-1 0,0-1 0,-1 1 0,1-1 0,0 1 0,-1-1 0,1 1 0,0-1 0,-1 0 0,1 1 0,0-1 0,0 0 0,-1 0 0,1 0 0,0 0 0,0 1 0,-1-1 0,1 0 0,0 0 0,0-1 0,0 1 0,-1 0 0,1 0 0,1-1 0,21-2 0,-1-2 0,0-1 0,0-1 0,0 0 0,21-12 0,-7 4 0,179-85 0,-72 30 0,-131 65 0,-4 0 0,1 1 0,-1 0 0,1 1 0,0-1 0,0 2 0,0-1 0,0 1 0,0 1 0,0 0 0,16 0 0,-24 1 0,0 0 0,-1 0 0,1 0 0,0 0 0,-1 0 0,1 0 0,-1 0 0,1 1 0,0-1 0,-1 0 0,1 0 0,-1 1 0,1-1 0,0 0 0,-1 1 0,1-1 0,-1 0 0,1 1 0,-1-1 0,0 1 0,1-1 0,-1 1 0,1-1 0,-1 1 0,0 0 0,1-1 0,-1 1 0,0 0 0,0 0 0,0 0 0,0 1 0,0-1 0,0 0 0,-1 0 0,1 0 0,0 0 0,-1 0 0,1 0 0,-1 0 0,1 0 0,-1 0 0,1 0 0,-2 2 0,-31 29 0,-177 125 0,127-97 0,4-7 0,41-29 0,-40 34 0,62-40 0,16-18 0,0 0 0,0 0 0,0 0 0,0 1 0,0-1 0,0 0 0,0 0 0,0 0 0,0 0 0,0 1 0,0-1 0,1 0 0,-1 0 0,0 0 0,0 0 0,0 1 0,0-1 0,0 0 0,0 0 0,1 0 0,-1 0 0,0 0 0,0 0 0,0 0 0,0 0 0,0 1 0,1-1 0,-1 0 0,0 0 0,0 0 0,0 0 0,1 0 0,-1 0 0,0 0 0,0 0 0,0 0 0,0 0 0,1 0 0,-1 0 0,0 0 0,0 0 0,0 0 0,0 0 0,1-1 0,-1 1 0,0 0 0,0 0 0,0 0 0,0 0 0,1 0 0,-1 0 0,41-17 0,146-90 0,300-153 0,-469 254 0,-25 16 0,-28 18 0,-128 88 0,-238 185 0,390-292 0,-28 26 0,37-33 0,-1 1 0,2-1 0,-1 0 0,0 1 0,0 0 0,1-1 0,-1 1 0,1 0 0,0 0 0,0 0 0,0 0 0,-1 5 0,2-7 0,0-1 0,0 1 0,0 0 0,0-1 0,0 1 0,0-1 0,0 1 0,0 0 0,0-1 0,1 1 0,-1-1 0,0 1 0,0 0 0,1-1 0,-1 1 0,0-1 0,1 1 0,-1-1 0,0 1 0,1-1 0,-1 0 0,1 1 0,-1-1 0,1 1 0,-1-1 0,1 0 0,-1 1 0,1-1 0,-1 0 0,1 0 0,-1 1 0,1-1 0,0 0 0,-1 0 0,1 0 0,-1 0 0,1 0 0,0 0 0,-1 0 0,1 0 0,-1 0 0,1 0 0,0 0 0,32-7 0,-32 7 0,90-33 0,110-55 0,-27 10 0,-141 64 0,40-14 0,-73 28 0,-1 0 0,1 0 0,0 1 0,0-1 0,0 0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 0 0,0-1 0,-15 19 0,-136 95 0,38-32 0,-80 82 0,186-156 0,3-5 0,0 1 0,1 0 0,0 0 0,-1 1 0,1-1 0,0 0 0,1 1 0,-1 0 0,1 0 0,0-1 0,-1 1 0,0 6 0,3-10 0,0 0 0,0 1 0,0-1 0,0 0 0,0 1 0,0-1 0,0 0 0,0 1 0,1-1 0,-1 0 0,0 1 0,0-1 0,0 0 0,1 1 0,-1-1 0,0 0 0,0 0 0,1 1 0,-1-1 0,0 0 0,0 0 0,1 0 0,-1 1 0,0-1 0,1 0 0,-1 0 0,0 0 0,1 0 0,-1 0 0,1 0 0,-1 0 0,0 1 0,1-1 0,-1 0 0,0 0 0,1 0 0,-1-1 0,0 1 0,1 0 0,-1 0 0,1 0 0,17-2 0,0-1 0,0-1 0,0-1 0,-1 0 0,1-1 0,31-16 0,-27 12 0,153-75 0,-4 2 0,-143 75 0,-28 8 0,0 0 0,0 1 0,0-1 0,1 0 0,-1 0 0,0 1 0,0-1 0,0 0 0,0 0 0,0 1 0,0-1 0,0 0 0,0 1 0,0-1 0,0 0 0,0 0 0,0 1 0,0-1 0,0 0 0,0 0 0,0 1 0,0-1 0,0 0 0,0 1 0,0-1 0,-1 0 0,1 0 0,0 1 0,0-1 0,0 0 0,0 0 0,-1 0 0,1 1 0,0-1 0,0 0 0,0 0 0,-1 0 0,1 0 0,0 1 0,0-1 0,-1 0 0,1 0 0,-42 37 0,-324 233 0,243-181 0,87-59 0,37-30 0,-1 0 0,0 0 0,1 0 0,-1 0 0,0 0 0,0 0 0,1 0 0,-1 0 0,0 0 0,1 0 0,-1 0 0,0 0 0,1 0 0,-1 1 0,0-1 0,0 0 0,1 0 0,-1 0 0,0 0 0,0 1 0,1-1 0,-1 0 0,0 0 0,0 0 0,0 1 0,1-1 0,-1 0 0,0 0 0,0 1 0,0-1 0,0 0 0,0 0 0,1 1 0,-1-1 0,0 0 0,0 1 0,0-1 0,0 0 0,0 1 0,0-1 0,0 0 0,0 0 0,0 1 0,0-1 0,0 0 0,0 1 0,0-1 0,-1 0 0,1 1 0,0-1 0,0 0 0,0 0 0,0 1 0,0-1 0,0 0 0,-1 0 0,1 1 0,0-1 0,0 0 0,-1 0 0,1 0 0,0 1 0,-1-1 0,30-7 0,248-123 0,-159 70 0,198-97 0,-276 139 0,-35 18 0,-7 7 0,-14 11 0,-1 0 0,-1-1 0,0-1 0,-39 26 0,26-20 0,-37 29 0,-155 125 0,194-144 0,29-31 0,-1-1 0,1 0 0,0 0 0,0 0 0,0 1 0,-1-1 0,1 0 0,0 1 0,0-1 0,0 0 0,0 0 0,0 1 0,-1-1 0,1 0 0,0 1 0,0-1 0,0 0 0,0 1 0,0-1 0,0 0 0,0 0 0,0 1 0,0-1 0,0 0 0,0 1 0,0-1 0,0 0 0,1 1 0,-1-1 0,0 0 0,0 1 0,0-1 0,0 0 0,0 0 0,1 1 0,-1-1 0,0 0 0,0 0 0,1 1 0,-1-1 0,0 0 0,0 0 0,1 0 0,-1 0 0,0 1 0,0-1 0,1 0 0,-1 0 0,0 0 0,1 0 0,-1 0 0,0 0 0,0 0 0,1 0 0,0 0 0,7 0 0,1-2 0,-1 1 0,1-1 0,-1 0 0,1-1 0,-1 0 0,12-6 0,2-1 0,112-44 0,131-50 0,-262 104 0,6-3 0,1 0 0,0 0 0,12 0 0,-21 2 0,0 1 0,0 0 0,0 0 0,0-1 0,0 1 0,0 0 0,0 0 0,0 0 0,0 0 0,0 0 0,0 0 0,0 1 0,0-1 0,0 0 0,0 0 0,0 1 0,0-1 0,-1 0 0,1 1 0,0-1 0,0 1 0,0-1 0,0 1 0,-1 0 0,1-1 0,0 1 0,-1 0 0,1-1 0,0 1 0,-1 0 0,1 0 0,-1 0 0,1-1 0,-1 1 0,0 0 0,1 0 0,-1 0 0,0 0 0,0 0 0,1 0 0,-1 0 0,0 0 0,0 0 0,0 0 0,0 1 0,-1 5 0,-1-1 0,0 1 0,0-1 0,0 0 0,-1 0 0,0 0 0,0 0 0,0 0 0,-6 7 0,-43 48 0,46-55 0,-183 170 0,130-125 0,177-128 0,-53 37 0,14-8 0,-39 25 0,-1-1 0,-2-2 0,37-32 0,-62 41 0,-12 17 0,0 0 0,0 0 0,0-1 0,0 1 0,0 0 0,0 0 0,0 0 0,0-1 0,0 1 0,0 0 0,-1 0 0,1 0 0,0 0 0,0-1 0,0 1 0,0 0 0,0 0 0,-1 0 0,1 0 0,0 0 0,0-1 0,0 1 0,0 0 0,-1 0 0,1 0 0,0 0 0,0 0 0,0 0 0,-1 0 0,1 0 0,0 0 0,0 0 0,0 0 0,-1 0 0,1 0 0,0 0 0,0 0 0,0 0 0,-1 0 0,1 0 0,0 0 0,0 0 0,-1 0 0,-33 10 0,-89 39 0,-207 71 0,321-118 0,-1 1 0,1-2 0,-1 1 0,0-1 0,0-1 0,-15 0 0,23 0 0,0-1 0,0 1 0,1 0 0,-1-1 0,0 1 0,1-1 0,-1 0 0,0 1 0,1-1 0,-1 0 0,1 0 0,-1 0 0,1 0 0,-1-1 0,1 1 0,0 0 0,-2-3 0,2 2 0,0 0 0,0 0 0,0 0 0,1 0 0,-1 0 0,1 0 0,0 0 0,0 0 0,-1-1 0,1 1 0,1 0 0,-1 0 0,0 0 0,0-1 0,1 1 0,-1 0 0,1 0 0,1-3 0,3-9 0,1 1 0,1 0 0,0 0 0,0 1 0,1 0 0,15-17 0,65-63 0,-76 81 0,148-126 0,10-11 0,-137 110 0,-29 25 0,-12 10 0,-18 9 0,-40 24 0,-76 45 0,14-6 0,-98 49 0,225-117 0,-4 2 0,-1 0 0,0 0 0,0 0 0,0-1 0,0 1 0,0-1 0,0-1 0,-9 2 0,15-3 0,-1 0 0,1 0 0,0 0 0,-1 0 0,1 0 0,0 0 0,-1 0 0,1 0 0,0 0 0,-1 0 0,1-1 0,0 1 0,-1 0 0,1 0 0,0 0 0,-1 0 0,1-1 0,0 1 0,-1 0 0,1 0 0,0-1 0,0 1 0,-1 0 0,1 0 0,0-1 0,0 1 0,0 0 0,-1-1 0,1 1 0,0 0 0,0-1 0,0 1 0,0 0 0,0-1 0,0 0 0,3-17 0,18-23 0,-17 35 0,25-43 0,3 1 0,45-51 0,88-80 0,-63 90 0,-96 81 0,-7 6 0,-18 10 0,-93 55 0,-94 45 0,199-105 0,-1 0 0,0 0 0,1-1 0,-1 0 0,0-1 0,-9 1 0,15-1 0,1-1 0,-1 0 0,1 0 0,-1 0 0,1 0 0,0 0 0,-1 0 0,1-1 0,-1 1 0,1 0 0,0-1 0,-1 1 0,1-1 0,0 1 0,-1-1 0,1 0 0,0 0 0,0 1 0,0-1 0,0 0 0,0 0 0,0 0 0,0 0 0,0 0 0,0-1 0,0 1 0,0 0 0,1 0 0,-1-1 0,0 1 0,1 0 0,-1-1 0,1 1 0,0 0 0,-1-1 0,1 1 0,0-1 0,0 1 0,0 0 0,0-1 0,0-1 0,1-5 0,0 0 0,0 1 0,1-1 0,0 1 0,1-1 0,0 1 0,0 0 0,0 0 0,1 0 0,0 0 0,6-7 0,10-13 0,30-30 0,-41 47 0,72-70 0,3 5 0,3 2 0,169-106 0,-242 170 0,-14 9 0,0 0 0,0 0 0,0 0 0,0 0 0,0 0 0,-1 0 0,1 0 0,0-1 0,0 1 0,0 0 0,0 0 0,0 0 0,0 0 0,0 0 0,0 0 0,0 0 0,0 0 0,0 0 0,0 0 0,0 0 0,0 0 0,0 0 0,0 0 0,0 0 0,0 0 0,0 0 0,0 0 0,0 0 0,0 0 0,0 0 0,0 0 0,0 0 0,0 0 0,-22 12 0,-10 10 0,-136 88 0,161-106 0,0-1 0,0 1 0,0-1 0,0-1 0,0 1 0,0-1 0,-1 0 0,1-1 0,-1 0 0,0 0 0,1-1 0,-1 0 0,0 0 0,1 0 0,-1-1 0,1 0 0,-13-4 0,8 0 0,1 0 0,-1 0 0,2-1 0,-1-1 0,1 0 0,-1 0 0,2-1 0,-1 0 0,-15-19 0,18 20 0,1 0 0,-1 1 0,-1 0 0,1 0 0,-1 0 0,0 1 0,0 0 0,0 1 0,-1 0 0,-11-4 0,8 5 0,-1 0 0,0 0 0,0 2 0,0 0 0,0 0 0,0 1 0,-14 2 0,-4 2 0,0 1 0,1 1 0,0 2 0,0 1 0,-43 20 0,-135 78 0,179-91 0,26-14 0,-32 20 0,35-22 0,-1 0 0,0 0 0,1 1 0,-1-1 0,1 0 0,-1 1 0,1-1 0,-1 0 0,1 1 0,-1-1 0,1 1 0,-1-1 0,1 1 0,-1-1 0,1 1 0,0-1 0,-1 1 0,1-1 0,0 1 0,0 0 0,-1-1 0,1 1 0,0-1 0,0 1 0,0 0 0,0-1 0,0 1 0,0 0 0,0-1 0,0 1 0,0 0 0,0-1 0,0 1 0,0 0 0,0-1 0,1 1 0,-1-1 0,0 1 0,0 0 0,1-1 0,-1 1 0,0-1 0,1 1 0,0 0 0,2 1 0,0-1 0,-1 1 0,1 0 0,-1 0 0,1 0 0,-1 0 0,1 0 0,-1 1 0,0-1 0,0 1 0,0-1 0,0 1 0,-1 0 0,1 0 0,-1 0 0,0 0 0,0 0 0,0 0 0,0 0 0,0 0 0,0 0 0,-1 1 0,0-1 0,0 0 0,0 0 0,0 1 0,0-1 0,0 0 0,-2 4 0,-6 30 0,-3-1 0,0 0 0,-3-1 0,-1 0 0,-32 54 0,-4 13 0,50-101 0,0 1 0,0-1 0,0 1 0,0 0 0,1-1 0,-1 1 0,1 0 0,-1-1 0,1 1 0,-1 0 0,1-1 0,0 1 0,0 0 0,0 0 0,0-1 0,0 1 0,0 0 0,1 0 0,-1-1 0,1 1 0,-1 0 0,1-1 0,-1 1 0,1 0 0,1 2 0,1-2 0,-1 0 0,1-1 0,0 1 0,-1-1 0,1 1 0,0-1 0,0 0 0,0 0 0,0 0 0,0-1 0,0 1 0,0-1 0,0 1 0,3-1 0,13 0 0,-1 0 0,1-1 0,-1-1 0,27-6 0,4 0 0,-47 7 0,1 1 0,0-1 0,-1 1 0,1 0 0,-1 0 0,1 0 0,0 0 0,-1 0 0,1 1 0,-1-1 0,1 1 0,-1 0 0,1 0 0,-1 0 0,4 1 0,-6-1 0,1-1 0,-1 1 0,1 0 0,-1-1 0,1 1 0,-1-1 0,1 1 0,-1 0 0,0-1 0,1 1 0,-1 0 0,0-1 0,0 1 0,0 0 0,1-1 0,-1 1 0,0 0 0,0-1 0,0 1 0,0 0 0,0 0 0,-11 24 0,1-12 0,0 0 0,-2-1 0,-22 20 0,-5 5 0,39-37 0,-1 1 0,1-1 0,-1 0 0,1 1 0,-1-1 0,1 1 0,-1-1 0,1 1 0,0-1 0,-1 1 0,1-1 0,0 1 0,-1-1 0,1 1 0,0 0 0,0-1 0,0 1 0,-1 0 0,1-1 0,0 1 0,0 0 0,0-1 0,0 1 0,0-1 0,0 1 0,0 0 0,0-1 0,0 1 0,1 0 0,-1-1 0,0 2 0,1-1 0,0 0 0,1-1 0,-1 1 0,0 0 0,0 0 0,0-1 0,1 1 0,-1-1 0,0 1 0,1-1 0,-1 1 0,0-1 0,1 0 0,1 1 0,58 0 0,-52-1 0,49-3 0,57 2 0,-113 1 0,0 0 0,0 0 0,0 0 0,1 0 0,-1 1 0,0-1 0,0 1 0,0-1 0,0 1 0,0 0 0,0 0 0,0 0 0,-1 0 0,1 0 0,0 0 0,0 0 0,2 3 0,-4-3 0,1 0 0,0 0 0,-1 0 0,0 1 0,1-1 0,-1 0 0,0 0 0,1 1 0,-1-1 0,0 0 0,0 0 0,0 1 0,0-1 0,0 0 0,0 0 0,0 1 0,-1-1 0,1 0 0,0 0 0,-1 1 0,0 0 0,-3 6 0,0-1 0,0 0 0,-1 0 0,0 0 0,0 0 0,-11 10 0,-43 36 0,34-32 0,-24 27 0,48-48 0,1 1 0,-1-1 0,1 1 0,-1-1 0,1 1 0,-1-1 0,1 1 0,-1-1 0,1 1 0,0-1 0,-1 1 0,1 0 0,0-1 0,-1 1 0,1 0 0,0-1 0,0 1 0,-1 0 0,1-1 0,0 1 0,0 0 0,0-1 0,0 1 0,0 0 0,0 0 0,0-1 0,0 1 0,0 0 0,1-1 0,-1 1 0,0 0 0,0-1 0,1 1 0,-1 0 0,0-1 0,1 1 0,-1 0 0,0-1 0,1 1 0,-1-1 0,1 1 0,-1-1 0,1 1 0,0-1 0,-1 1 0,1-1 0,-1 0 0,1 1 0,0-1 0,-1 0 0,1 0 0,0 1 0,-1-1 0,1 0 0,0 0 0,-1 0 0,1 0 0,0 0 0,-1 0 0,2 0 0,49 4 0,32-10 0,88-18 0,-15 2 0,-150 21 0,1 0 0,0 0 0,0 0 0,0 1 0,0 0 0,0 1 0,0-1 0,11 3 0,-18-3 0,1 1 0,-1-1 0,1 0 0,0 0 0,-1 1 0,1-1 0,-1 0 0,1 1 0,-1-1 0,1 0 0,-1 1 0,1-1 0,-1 1 0,1-1 0,-1 1 0,1-1 0,-1 1 0,0-1 0,1 1 0,-1 0 0,0-1 0,0 1 0,1-1 0,-1 1 0,0 0 0,0-1 0,0 1 0,0 0 0,0-1 0,0 1 0,0 0 0,0-1 0,0 1 0,0 0 0,0-1 0,0 1 0,-1-1 0,1 1 0,0 0 0,0-1 0,-1 1 0,1-1 0,0 1 0,-1-1 0,1 1 0,0 0 0,-1 0 0,-26 30 0,19-22 0,-31 33 0,-25 31 0,62-71 0,1-1 0,0 1 0,0 0 0,0-1 0,0 1 0,0 0 0,0 0 0,0 0 0,0-1 0,1 1 0,-1 0 0,1 0 0,-1 0 0,1 0 0,0 0 0,0 0 0,0 0 0,0 0 0,0 0 0,1 3 0,0-4 0,0 1 0,0-1 0,0 1 0,0-1 0,0 0 0,1 1 0,-1-1 0,1 0 0,-1 0 0,1 0 0,-1 0 0,1 0 0,-1 0 0,1-1 0,0 1 0,0 0 0,-1-1 0,1 1 0,0-1 0,0 0 0,0 0 0,2 0 0,23 3 0,0-1 0,0-2 0,0-1 0,43-7 0,106-29 0,-138 28 0,-8 2 0,-6 3 0,-1-2 0,45-17 0,-62 20 0,-1 1 0,1-1 0,-1-1 0,1 1 0,-1-1 0,0 1 0,0-2 0,-1 1 0,1 0 0,-1-1 0,0 0 0,0 0 0,-1 0 0,1 0 0,-1-1 0,3-8 0,-4 9 0,18-49 0,41-80 0,-18 62 0,68-89 0,-100 148 0,20-30 0,-30 41 0,1-1 0,-1 1 0,0-1 0,0 1 0,0-1 0,0 1 0,0-1 0,0 0 0,-1 1 0,1-1 0,-1 0 0,0 1 0,0-1 0,0 0 0,0-3 0,-1 5 0,0-1 0,0 1 0,0 0 0,0-1 0,0 1 0,0 0 0,0-1 0,0 1 0,0 0 0,0 0 0,-1 0 0,1 0 0,-1 0 0,1 1 0,0-1 0,-1 0 0,1 1 0,-1-1 0,0 1 0,1-1 0,-1 1 0,1 0 0,-1-1 0,0 1 0,-1 0 0,-50 0 0,42 1 0,-72 4 0,30-2 0,-76-3 0,126 0 0,0-1 0,0 1 0,0-1 0,0 0 0,0 0 0,0 0 0,0 0 0,0 0 0,0-1 0,1 1 0,-1-1 0,1 0 0,-1 0 0,1 0 0,-1 0 0,1 0 0,0-1 0,0 1 0,0-1 0,1 1 0,-1-1 0,0 0 0,1 1 0,0-1 0,-1 0 0,1 0 0,1 0 0,-1 0 0,0 0 0,0-4 0,-1-11 0,0 0 0,2-1 0,0 1 0,3-22 0,-1 9 0,0 1 0,0 17 0,-1 0 0,-1-1 0,0 1 0,-4-23 0,4 33 0,-1 1 0,1-1 0,-1 1 0,0-1 0,0 1 0,0-1 0,0 1 0,0 0 0,0 0 0,-1-1 0,1 1 0,-1 0 0,0 0 0,0 0 0,1 1 0,-1-1 0,0 0 0,-1 1 0,1-1 0,0 1 0,0 0 0,-1 0 0,1-1 0,0 2 0,-1-1 0,1 0 0,-1 0 0,1 1 0,-5-1 0,-2 1 0,0-1 0,0 2 0,0-1 0,0 2 0,1-1 0,-1 1 0,-13 4 0,-59 28 0,62-26 0,-127 64 0,-54 23 0,161-82 0,39-14 0,0 1 0,0 0 0,1 0 0,-1 0 0,0 0 0,0-1 0,0 1 0,0 0 0,0 0 0,0 0 0,0 0 0,0-1 0,0 1 0,0 0 0,0 0 0,0 0 0,0-1 0,0 1 0,0 0 0,0 0 0,0 0 0,0 0 0,0-1 0,0 1 0,0 0 0,0 0 0,0 0 0,0-1 0,0 1 0,0 0 0,0 0 0,-1 0 0,1 0 0,0 0 0,0-1 0,0 1 0,0 0 0,0 0 0,0 0 0,-1 0 0,1 0 0,0 0 0,0 0 0,0-1 0,-1 1 0,1 0 0,0 0 0,0 0 0,0 0 0,0 0 0,-1 0 0,1 0 0,0 0 0,0 0 0,0 0 0,-1 0 0,1 0 0,0 0 0,0 0 0,0 0 0,0 0 0,-1 0 0,1 1 0,0-1 0,0 0 0,-1 0 0,14-17 0,-1 0 0,2 1 0,0 1 0,17-15 0,-3 3 0,171-152 0,-101 94 0,-95 82 0,24-23 0,-26 25 0,0 0 0,0 0 0,0-1 0,0 1 0,0 0 0,0-1 0,0 1 0,0-1 0,-1 1 0,1-1 0,-1 0 0,1 1 0,-1-1 0,0 1 0,1-1 0,-1-2 0,0 4 0,-1-1 0,1 1 0,0-1 0,-1 1 0,1-1 0,0 0 0,-1 1 0,1-1 0,-1 1 0,1 0 0,-1-1 0,1 1 0,-1-1 0,1 1 0,-1 0 0,0-1 0,1 1 0,-1 0 0,1 0 0,-1 0 0,0-1 0,1 1 0,-1 0 0,0 0 0,1 0 0,-1 0 0,0 0 0,1 0 0,-1 0 0,1 0 0,-1 0 0,0 0 0,1 1 0,-2-1 0,-24 6 0,26-6 0,-19 7 0,1 1 0,1 1 0,-21 12 0,26-13 0,-1 0 0,0-1 0,0-1 0,0 0 0,-1-1 0,-27 7 0,40-12 0,0 1 0,1-1 0,-1 0 0,1 0 0,-1 1 0,0-1 0,1 0 0,-1 0 0,0 0 0,1 0 0,-1 0 0,0 0 0,1 0 0,-1 0 0,0 0 0,1-1 0,-1 1 0,1 0 0,-1 0 0,0 0 0,1-1 0,-1 1 0,1 0 0,-1-1 0,0 1 0,1 0 0,-1-1 0,1 1 0,0-1 0,-1 1 0,1-1 0,-1 1 0,1-1 0,0 1 0,-1-1 0,1 0 0,0 1 0,-1-1 0,1 1 0,0-1 0,0 0 0,0 1 0,0-1 0,0 0 0,-1 1 0,1-1 0,0 0 0,0 1 0,1-2 0,0-4 0,1 0 0,0 1 0,0-1 0,5-10 0,3-10 0,-10 25 0,0 0 0,-1-1 0,1 1 0,0 0 0,-1 0 0,1 0 0,-1-1 0,0 1 0,1 0 0,-1 0 0,0 0 0,1 0 0,-1 0 0,0 0 0,0 0 0,0 0 0,0 1 0,0-1 0,0 0 0,0 0 0,0 1 0,-1-1 0,1 1 0,0-1 0,0 1 0,0 0 0,-1-1 0,1 1 0,-2 0 0,-46-7 0,36 6 0,7 1 0,1-1 0,0 0 0,0 0 0,0-1 0,0 0 0,0 0 0,0 0 0,0 0 0,-8-6 0,12 7 0,-1 0 0,1 0 0,-1-1 0,1 1 0,0-1 0,0 1 0,0 0 0,0-1 0,0 0 0,0 1 0,0-1 0,1 0 0,-1 1 0,0-1 0,1 0 0,-1 0 0,1 1 0,0-1 0,0 0 0,0 0 0,0 0 0,0 0 0,0 1 0,0-1 0,0 0 0,1 0 0,-1 0 0,1 1 0,-1-1 0,1 0 0,1-2 0,6-11 0,2 1 0,-1 0 0,2 0 0,-1 1 0,2 1 0,0-1 0,0 2 0,28-20 0,14-15 0,-53 46 0,0-1 0,0 1 0,0-1 0,-1 0 0,1 0 0,0 0 0,0 1 0,-1-1 0,1 0 0,0 0 0,-1 0 0,1 0 0,-1 0 0,1 0 0,-1 0 0,1-2 0,-13 3 0,-30 17 0,-103 63-1365,114-66-5461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373 236 24575,'14'-1'0,"0"-1"0,0-1 0,0 0 0,-1 0 0,1-2 0,12-5 0,40-11 0,-44 20 0,-22 1 0,1 0 0,-1 0 0,0 0 0,0 0 0,1 0 0,-1 1 0,0-1 0,0 0 0,0 0 0,1 0 0,-1 0 0,0 0 0,0 1 0,0-1 0,0 0 0,1 0 0,-1 0 0,0 1 0,0-1 0,0 0 0,0 0 0,0 0 0,0 1 0,0-1 0,0 0 0,1 0 0,-1 0 0,0 1 0,0-1 0,0 0 0,0 0 0,0 1 0,0-1 0,0 0 0,0 0 0,-1 1 0,1-1 0,0 0 0,0 0 0,0 1 0,-2 2 0,0 0 0,0 0 0,0-1 0,-1 1 0,1 0 0,-1-1 0,1 0 0,-1 0 0,-4 3 0,-64 41 0,-120 56 0,113-64 0,-98 66 0,173-102 0,0 0 0,0 1 0,0-1 0,0 1 0,1 0 0,-1-1 0,1 1 0,-4 6 0,5-8 0,1-1 0,0 0 0,0 1 0,0-1 0,0 0 0,0 1 0,0-1 0,-1 0 0,1 1 0,0-1 0,0 0 0,0 1 0,0-1 0,0 0 0,0 1 0,0-1 0,1 0 0,-1 1 0,0-1 0,0 0 0,0 1 0,0-1 0,0 0 0,0 0 0,1 1 0,-1-1 0,0 0 0,0 1 0,0-1 0,1 0 0,-1 0 0,1 1 0,0 0 0,0-1 0,1 1 0,-1-1 0,1 0 0,-1 0 0,1 1 0,-1-1 0,1 0 0,0 0 0,-1 0 0,1 0 0,1-1 0,17-2 0,-1-2 0,1 0 0,-1-1 0,22-10 0,7-3 0,7 0 0,11-5 0,91-21 0,-148 44 0,0-1 0,0 1 0,0 1 0,18 1 0,-26-1 0,0 0 0,0 0 0,0 0 0,0 0 0,0 0 0,0 0 0,0 0 0,1 0 0,-1 1 0,0-1 0,0 0 0,0 1 0,-1-1 0,1 1 0,0-1 0,0 1 0,0-1 0,0 1 0,0 0 0,0-1 0,-1 1 0,1 0 0,0 0 0,-1 0 0,1 0 0,-1-1 0,1 1 0,-1 0 0,1 0 0,-1 0 0,1 0 0,-1 0 0,0 0 0,0 0 0,1 0 0,-1 0 0,0 0 0,0 1 0,0-1 0,0 0 0,0 0 0,0 0 0,-1 0 0,1 0 0,0 0 0,0 0 0,-1 0 0,1 0 0,-1 0 0,1 0 0,-1 0 0,0 1 0,-4 5 0,0 0 0,-1 0 0,1 0 0,-2-1 0,1 0 0,-1 0 0,0-1 0,-14 10 0,14-11 0,1 0 0,-1 1 0,1-1 0,0 1 0,0 1 0,1-1 0,0 1 0,0 0 0,0 0 0,1 0 0,-5 8 0,9-14 0,0 1 0,0-1 0,0 0 0,0 1 0,0-1 0,-1 0 0,1 1 0,0-1 0,0 0 0,0 1 0,0-1 0,0 0 0,0 1 0,0-1 0,0 0 0,0 1 0,0-1 0,0 0 0,1 1 0,-1-1 0,0 0 0,0 1 0,0-1 0,0 0 0,0 0 0,1 1 0,-1-1 0,0 0 0,0 1 0,0-1 0,1 0 0,-1 0 0,0 0 0,1 1 0,14 1 0,24-9 0,-35 5 0,33-8 0,-2-2 0,64-30 0,63-46 0,-58 30 0,-87 50 0,-19 13 0,-26 17 0,-177 145 0,49-37 0,131-111 0,-81 70 0,101-84 0,1 0 0,-1 0 0,1 0 0,0 0 0,-3 7 0,7-12 0,-1 1 0,1-1 0,0 1 0,-1-1 0,1 0 0,0 1 0,0-1 0,-1 1 0,1-1 0,0 1 0,0-1 0,0 1 0,0-1 0,-1 1 0,1 0 0,0-1 0,0 1 0,0-1 0,0 1 0,0-1 0,0 1 0,1-1 0,-1 1 0,0-1 0,0 1 0,0 0 0,0-1 0,1 1 0,-1-1 0,0 0 0,0 1 0,1-1 0,-1 1 0,1-1 0,-1 1 0,0-1 0,1 0 0,-1 1 0,1-1 0,-1 0 0,0 1 0,1-1 0,-1 0 0,1 0 0,0 1 0,27-2 0,-7-4 0,-1-1 0,0-1 0,0-1 0,28-15 0,76-51 0,-37 21 0,-64 39 0,-14 8 0,0 0 0,0 1 0,0 1 0,1-1 0,19-5 0,-29 10 0,0 0 0,1 0 0,-1 0 0,0 0 0,0 0 0,1 0 0,-1 0 0,0 0 0,0 0 0,1 0 0,-1 0 0,0 0 0,0 0 0,1 0 0,-1 1 0,0-1 0,0 0 0,1 0 0,-1 0 0,0 0 0,0 0 0,0 1 0,0-1 0,1 0 0,-1 0 0,0 0 0,0 1 0,0-1 0,0 0 0,0 0 0,1 0 0,-1 1 0,0-1 0,0 0 0,0 0 0,0 1 0,0-1 0,0 0 0,0 0 0,0 1 0,0-1 0,0 0 0,0 0 0,0 1 0,0-1 0,0 0 0,0 0 0,0 1 0,0-1 0,-1 0 0,1 0 0,0 0 0,0 1 0,0-1 0,0 0 0,0 0 0,0 1 0,-1-1 0,1 0 0,0 0 0,0 0 0,0 0 0,-1 0 0,1 1 0,0-1 0,-11 17 0,-1 0 0,-1-1 0,0 0 0,-1-1 0,-24 21 0,-1 1 0,-115 114 0,-184 197 0,316-320 0,22-23 0,9-7 0,21-11 0,0-2 0,0-1 0,43-32 0,-32 21 0,179-128 0,122-74 0,-295 207 0,-33 20 0,-11 8 0,-15 14 0,-38 37 0,-81 71 0,11-11 0,92-83 0,23-22 0,9-8 0,19-15 0,8-12 0,-2-1 0,46-49 0,-15 13 0,288-240 0,-155 138 0,-172 146 0,-20 18 0,-10 12 0,-38 41 0,-96 89 0,62-66 0,-31 39 0,5 4 0,-102 154 0,187-240 0,22-35 0,0 0 0,0 1 0,-1-1 0,1 0 0,0 0 0,0 0 0,0 1 0,0-1 0,0 0 0,0 0 0,0 0 0,0 1 0,0-1 0,-1 0 0,1 0 0,0 1 0,0-1 0,0 0 0,0 0 0,0 0 0,0 1 0,0-1 0,1 0 0,-1 0 0,0 1 0,0-1 0,0 0 0,0 0 0,0 0 0,0 1 0,0-1 0,0 0 0,0 0 0,1 0 0,-1 1 0,0-1 0,0 0 0,0 0 0,0 0 0,1 0 0,-1 0 0,0 1 0,0-1 0,0 0 0,1 0 0,-1 0 0,0 0 0,0 0 0,1 0 0,-1 0 0,0 0 0,0 0 0,0 0 0,1 0 0,-1 0 0,0 0 0,0 0 0,1 0 0,-1 0 0,0 0 0,0 0 0,0 0 0,1 0 0,-1 0 0,0 0 0,1-1 0,7-2 0,0-2 0,1 1 0,-2-1 0,1 0 0,0-1 0,-1 0 0,9-9 0,0 1 0,297-290 0,-116 105 0,-183 186 0,-5 3 0,1 0 0,1 1 0,0 0 0,0 1 0,0 0 0,19-10 0,-29 18 0,0-1 0,0 1 0,0-1 0,0 1 0,0 0 0,0 0 0,0-1 0,0 1 0,0 0 0,0 0 0,0 0 0,0 0 0,0 0 0,0 0 0,0 0 0,0 0 0,0 1 0,0-1 0,0 0 0,0 0 0,0 1 0,0-1 0,0 1 0,0-1 0,0 1 0,-1-1 0,1 1 0,0 0 0,0-1 0,0 2 0,1 0 0,-1 1 0,0-1 0,0 1 0,0-1 0,0 1 0,-1-1 0,1 1 0,-1-1 0,1 1 0,-1 0 0,0 2 0,-1 16 0,0 0 0,-1 0 0,-1-1 0,-1 1 0,-12 35 0,-45 100 0,53-138 0,-91 190 0,54-116 0,42-88 0,2 0 0,-1-1 0,0 1 0,1 0 0,0 0 0,0 0 0,0 0 0,0 1 0,0-1 0,1 8 0,0-11 0,0 0 0,1-1 0,-1 1 0,0 0 0,0 0 0,1 0 0,-1-1 0,1 1 0,-1 0 0,1 0 0,-1-1 0,1 1 0,-1 0 0,1-1 0,-1 1 0,1-1 0,0 1 0,0-1 0,-1 1 0,3 0 0,-1 0 0,0 0 0,1-1 0,-1 1 0,1-1 0,-1 0 0,1 1 0,-1-1 0,1 0 0,-1 0 0,4-1 0,13-2 0,-1-1 0,1-1 0,-1 0 0,28-14 0,71-39 0,-47 21 0,-46 27 0,-24 11 0,0-1 0,0 0 0,0 0 0,0 0 0,1 0 0,-1 1 0,0-1 0,0 0 0,0 0 0,0 0 0,0 1 0,0-1 0,0 0 0,0 0 0,0 0 0,0 1 0,0-1 0,0 0 0,0 0 0,0 0 0,0 1 0,0-1 0,-1 0 0,1 0 0,0 0 0,0 0 0,0 1 0,0-1 0,0 0 0,0 0 0,0 0 0,-1 0 0,1 0 0,0 1 0,0-1 0,0 0 0,0 0 0,0 0 0,-1 0 0,1 0 0,0 0 0,0 0 0,0 0 0,-1 0 0,1 0 0,0 1 0,0-1 0,-1 0 0,-39 32 0,31-25 0,-313 250 0,322-257 0,-9 8 0,0-1 0,-1 0 0,1 0 0,-21 9 0,29-15 0,1-1 0,0 0 0,-1 0 0,1 1 0,0-1 0,-1 0 0,1 0 0,-1 0 0,1 0 0,-1 0 0,1 0 0,0 0 0,-1 1 0,1-1 0,-1 0 0,1-1 0,-1 1 0,1 0 0,0 0 0,-1 0 0,1 0 0,-1 0 0,1 0 0,0 0 0,-1-1 0,1 1 0,-1 0 0,1 0 0,0 0 0,-1-1 0,1 1 0,0 0 0,-1-1 0,2-15 0,13-18 0,16-11 0,-24 37 0,1-1 0,-2 0 0,1 0 0,7-18 0,-12 26 0,-1 1 0,1-1 0,-1 0 0,0 0 0,1 0 0,-1 0 0,0 1 0,0-1 0,0 0 0,0 0 0,1 0 0,-1 0 0,0 0 0,0 0 0,-1 1 0,1-1 0,0 0 0,0 0 0,0 0 0,-1 0 0,1 0 0,0 1 0,-1-1 0,1 0 0,0 0 0,-1 1 0,1-1 0,-1 0 0,0 1 0,1-1 0,-1 0 0,0 1 0,1-1 0,-1 1 0,0-1 0,1 1 0,-1-1 0,0 1 0,0-1 0,0 1 0,1 0 0,-1 0 0,0-1 0,0 1 0,-1 0 0,-5-1 0,0 1 0,0 0 0,0 0 0,-13 2 0,16-1 0,-74 13 0,-99 31 0,32-6 0,142-39 0,-6 3 0,-1-1 0,1 0 0,-1-1 0,0 0 0,-10-1 0,19 0 0,-1 0 0,0 0 0,0 0 0,1-1 0,-1 1 0,1-1 0,-1 1 0,0-1 0,1 1 0,-1-1 0,1 0 0,-1 0 0,1 1 0,0-1 0,-1 0 0,1-1 0,0 1 0,0 0 0,-1 0 0,1 0 0,0-1 0,0 1 0,0 0 0,1-1 0,-1 1 0,0-1 0,0 0 0,1 1 0,-1-1 0,1 1 0,-1-1 0,1 0 0,0 1 0,0-1 0,0 0 0,0-2 0,1-4 0,0 0 0,0 0 0,1 0 0,0 0 0,0 0 0,1 0 0,0 1 0,1 0 0,0-1 0,0 1 0,0 1 0,6-8 0,7-8 0,1 1 0,24-22 0,-26 29 0,-5 4 0,0-1 0,-1 1 0,16-23 0,-26 33 0,1-1 0,-1 0 0,1 1 0,-1-1 0,1 0 0,-1 0 0,1 1 0,-1-1 0,0 0 0,1 0 0,-1 0 0,0 0 0,0 1 0,0-1 0,1 0 0,-1 0 0,0 0 0,0 0 0,0 0 0,-1 0 0,1 0 0,0 1 0,0-2 0,-1 1 0,0 1 0,1-1 0,-1 1 0,0-1 0,1 1 0,-1 0 0,0-1 0,1 1 0,-1 0 0,0 0 0,0 0 0,1-1 0,-1 1 0,0 0 0,0 0 0,1 0 0,-1 0 0,0 0 0,0 0 0,-1 1 0,-45 11 0,46-12 0,-39 16 0,-45 25 0,-6 3 0,73-38 0,13-8 0,24-21 0,8-2 0,2 1 0,47-29 0,-48 35 0,-1-1 0,-1-1 0,45-46 0,-66 60 0,-1-1 0,1 0 0,-1 1 0,-1-2 0,1 1 0,-1 0 0,-1-1 0,1 0 0,-1 1 0,0-1 0,-1 0 0,1-9 0,-1-13 0,-3-56 0,-1 46 0,0-43 0,3-1 0,4 1 0,29-164 0,-25 216 0,-5 21 0,0 0 0,-1 0 0,2-19 0,-4 27 0,0 1 0,0 0 0,0 0 0,0 0 0,0-1 0,-1 1 0,1 0 0,0 0 0,0 0 0,-1 0 0,1 0 0,-1 0 0,1-1 0,-1 1 0,0 0 0,1 0 0,-1 1 0,0-1 0,1 0 0,-1 0 0,0 0 0,0 0 0,0 1 0,0-1 0,0 0 0,0 1 0,0-1 0,0 0 0,0 1 0,0 0 0,0-1 0,0 1 0,-1 0 0,1-1 0,0 1 0,0 0 0,0 0 0,-1 0 0,1 0 0,-2 0 0,-5 1 0,1 0 0,0 1 0,-1-1 0,1 1 0,-9 4 0,-43 20 0,2 2 0,0 3 0,-59 43 0,85-51 0,31-23 0,0 0 0,-1 0 0,1 0 0,0 1 0,0-1 0,-1 0 0,1 0 0,0 0 0,-1 0 0,1 1 0,0-1 0,0 0 0,0 0 0,-1 1 0,1-1 0,0 0 0,0 0 0,0 1 0,-1-1 0,1 0 0,0 1 0,0-1 0,0 0 0,0 1 0,0-1 0,0 0 0,0 1 0,0-1 0,0 0 0,0 1 0,0-1 0,0 0 0,0 1 0,0-1 0,0 1 0,13-3 0,21-12 0,185-123 0,-178 114 0,-7 4 0,58-42 0,-84 52 0,-13 8 0,-20 9 0,24-7 0,-19 7 0,-1 0 0,0-2 0,0 0 0,-1-2 0,-42 4 0,63-8 0,-1 1 0,1-1 0,-1 0 0,1 0 0,-1 0 0,1 0 0,-1 0 0,1-1 0,-1 1 0,1 0 0,-1-1 0,1 1 0,0-1 0,-1 1 0,1-1 0,0 0 0,-1 1 0,1-1 0,0 0 0,0 0 0,0 0 0,-1 0 0,0-2 0,1 1 0,1 1 0,0-1 0,0 1 0,0-1 0,0 1 0,0-1 0,0 1 0,0-1 0,1 1 0,-1-1 0,0 1 0,1 0 0,-1-1 0,1 1 0,0 0 0,-1-1 0,1 1 0,0 0 0,1-2 0,6-8 0,1 1 0,0-1 0,17-14 0,-13 15 0,12-15 0,-25 25 0,1 0 0,-1-1 0,0 1 0,0 0 0,0 0 0,0 0 0,0-1 0,1 1 0,-1 0 0,0 0 0,0-1 0,0 1 0,0 0 0,0 0 0,0-1 0,0 1 0,0 0 0,0-1 0,0 1 0,0 0 0,0 0 0,0-1 0,0 1 0,0 0 0,0 0 0,0-1 0,-1 1 0,1 0 0,0 0 0,0 0 0,0-1 0,0 1 0,0 0 0,-1 0 0,1 0 0,0-1 0,0 1 0,0 0 0,-1 0 0,1 0 0,0 0 0,0-1 0,0 1 0,-1 0 0,1 0 0,0 0 0,0 0 0,-1 0 0,1 0 0,0 0 0,0 0 0,-1 0 0,1 0 0,-1 0 0,-16 1 0,-8 4 0,1 1 0,0 2 0,-39 17 0,59-20 0,17-6 0,21-7 0,86-38 0,-63 24 0,103-29 0,-127 50 0,-33 1 0,1 0 0,-1 0 0,1 0 0,-1 0 0,1 1 0,-1-1 0,1 0 0,-1 0 0,1 1 0,-1-1 0,1 0 0,-1 0 0,1 1 0,-1-1 0,0 0 0,1 1 0,-1-1 0,0 1 0,1-1 0,-1 0 0,0 1 0,0-1 0,1 1 0,-1-1 0,0 1 0,0-1 0,0 1 0,1-1 0,-1 1 0,0-1 0,0 1 0,0-1 0,0 1 0,0-1 0,0 1 0,0-1 0,0 1 0,0-1 0,-1 1 0,1-1 0,0 1 0,0-1 0,0 1 0,-1-1 0,1 1 0,0-1 0,0 1 0,-1-1 0,1 1 0,0-1 0,-1 0 0,1 1 0,-1 0 0,-30 32 0,27-30 0,0 1 0,0-1 0,0 1 0,1 0 0,0 0 0,-1 1 0,1-1 0,1 0 0,-1 1 0,1 0 0,-4 9 0,6-13 0,0 0 0,0 0 0,0 0 0,0 0 0,0-1 0,0 1 0,0 0 0,0 0 0,1 0 0,-1 0 0,0 0 0,1-1 0,-1 1 0,0 0 0,1 0 0,-1 0 0,1-1 0,-1 1 0,1 0 0,0-1 0,-1 1 0,1 0 0,0-1 0,-1 1 0,1-1 0,0 1 0,0-1 0,0 1 0,-1-1 0,1 0 0,0 1 0,0-1 0,0 0 0,1 0 0,37 6 0,-28-5 0,-9-1 0,1 0 0,-1 0 0,0 1 0,1-1 0,-1 1 0,0 0 0,0 0 0,0 0 0,1 0 0,-1 0 0,0 0 0,0 0 0,0 1 0,-1-1 0,1 1 0,3 2 0,-5-3 0,1 1 0,0-1 0,-1 1 0,1-1 0,-1 1 0,0-1 0,1 1 0,-1-1 0,0 1 0,0 0 0,0-1 0,0 1 0,0-1 0,-1 1 0,1-1 0,0 1 0,-1-1 0,1 1 0,-1-1 0,1 1 0,-1-1 0,0 1 0,1-1 0,-1 0 0,0 1 0,-2 1 0,-12 17 0,-1 0 0,-1-1 0,-36 31 0,-64 41 0,72-58 0,37-27 0,-1 0 0,1 1 0,0 0 0,1 1 0,-12 14 0,18-22 0,1 1 0,0-1 0,0 0 0,-1 1 0,1-1 0,0 0 0,0 1 0,0-1 0,-1 0 0,1 1 0,0-1 0,0 1 0,0-1 0,0 0 0,0 1 0,0-1 0,0 1 0,0-1 0,0 1 0,0-1 0,0 0 0,0 1 0,0-1 0,0 1 0,0-1 0,0 0 0,1 1 0,-1-1 0,0 1 0,0-1 0,1 1 0,13 3 0,26-8 0,-33 3 0,28-5 0,0-1 0,46-18 0,-53 15 0,0 2 0,0 0 0,1 2 0,47-4 0,-26 9 0,58 5 0,-106-4 0,0 0 0,0 0 0,0 1 0,0-1 0,-1 1 0,1-1 0,0 1 0,0 0 0,0-1 0,0 1 0,-1 0 0,1 0 0,0 0 0,-1 0 0,1 1 0,-1-1 0,1 0 0,-1 1 0,2 2 0,-2-3 0,-1 1 0,1-1 0,-1 1 0,0-1 0,0 1 0,1-1 0,-1 1 0,0-1 0,0 1 0,-1-1 0,1 1 0,0-1 0,0 1 0,-1-1 0,1 0 0,-1 1 0,1-1 0,-1 1 0,0-1 0,0 0 0,1 1 0,-1-1 0,0 0 0,0 0 0,0 0 0,-2 2 0,-13 13 0,-15 17 0,29-32 0,1 1 0,0-1 0,0 1 0,0-1 0,0 1 0,0 0 0,1-1 0,-1 1 0,0 0 0,1-1 0,-1 1 0,1 0 0,0 0 0,-1 0 0,1 0 0,0-1 0,0 1 0,0 3 0,1-4 0,0 1 0,-1-1 0,1 0 0,0 0 0,-1 0 0,1 0 0,0 0 0,0 0 0,0 0 0,0 0 0,0 0 0,0 0 0,0-1 0,0 1 0,0 0 0,1-1 0,-1 1 0,0 0 0,0-1 0,1 0 0,-1 1 0,0-1 0,0 0 0,1 0 0,-1 0 0,0 1 0,1-1 0,-1-1 0,0 1 0,1 0 0,1-1 0,48-10 0,-38 7 0,97-26 0,-107 29 0,0 0 0,-1 0 0,1 0 0,0 1 0,0-1 0,0 1 0,0-1 0,0 1 0,0 0 0,0 0 0,0 1 0,0-1 0,0 1 0,4 0 0,-6 0 0,1 0 0,0 1 0,0-1 0,-1 0 0,1 1 0,-1-1 0,1 1 0,-1-1 0,0 1 0,0 0 0,0-1 0,1 1 0,-2 0 0,1 0 0,0 0 0,0 0 0,-1 0 0,1 0 0,-1 0 0,1 0 0,-1 0 0,0 3 0,2 9 0,-1 1 0,-1 0 0,0 0 0,-1 0 0,-1 0 0,-4 17 0,-29 87 0,2-7 0,32-108 0,0-1 0,1 0 0,-1 1 0,1-1 0,0 1 0,0-1 0,0 1 0,0-1 0,1 0 0,-1 1 0,1-1 0,0 1 0,0-1 0,1 3 0,0-4 0,-1 0 0,0-1 0,0 1 0,1-1 0,-1 0 0,1 1 0,-1-1 0,1 0 0,-1 0 0,1 0 0,0 0 0,-1 0 0,1 0 0,0-1 0,0 1 0,0-1 0,0 1 0,0-1 0,0 1 0,0-1 0,-1 0 0,1 0 0,0 0 0,0 0 0,2-1 0,27-4 0,23-1 0,-52 6 0,0 0 0,0 0 0,0 0 0,0 0 0,0 1 0,0-1 0,0 1 0,0-1 0,0 1 0,0 0 0,0-1 0,0 1 0,0 0 0,-1 1 0,1-1 0,0 0 0,0 0 0,-1 1 0,1-1 0,1 3 0,-2-2 0,0 0 0,0 0 0,-1 1 0,1-1 0,0 0 0,-1 0 0,0 1 0,0-1 0,1 0 0,-1 1 0,-1-1 0,1 0 0,0 1 0,0-1 0,-1 0 0,0 1 0,1-1 0,-1 0 0,0 0 0,0 0 0,-1 3 0,-27 42 0,-148 159 0,18-25 0,133-144 0,14-20 0,0 0 0,-1-1 0,-16 15 0,24-27 0,0 0 0,0 0 0,0 0 0,0-1 0,-1 1 0,1-1 0,-1-1 0,0 1 0,0-1 0,0 0 0,0 0 0,0-1 0,-1 0 0,-7 1 0,-167-7 0,66-1 0,-24 8 0,-96-5 0,224 2 0,0 0 0,0-1 0,0-1 0,0 0 0,1 0 0,-1-1 0,1-1 0,0 0 0,0 0 0,0-1 0,1 0 0,-1 0 0,2-1 0,-1 0 0,1-1 0,0 0 0,1-1 0,-1 1 0,2-1 0,-1 0 0,1-1 0,1 0 0,-9-20 0,4-5 0,2-1 0,1 0 0,2 0 0,1 0 0,2-70 0,1 86 0,-1 1 0,0 0 0,-9-29 0,6 25 0,-5-42 0,8-137 0,3 115 0,-1 73 0,0-1 0,1 1 0,1-1 0,0 1 0,1 0 0,1 0 0,0 0 0,1 1 0,0-1 0,1 1 0,0 0 0,1 1 0,1-1 0,0 1 0,1 1 0,0 0 0,0 0 0,1 0 0,1 2 0,0-1 0,0 1 0,24-14 0,-7 9 0,0 0 0,0 3 0,2 0 0,-1 2 0,1 0 0,0 3 0,1 0 0,0 2 0,0 1 0,56 3 0,29-1 0,90 5 0,-191-3 0,-1 1 0,1 1 0,-1 0 0,0 1 0,0 1 0,0 0 0,0 1 0,-1 0 0,0 1 0,0 1 0,-1 0 0,0 0 0,0 1 0,-1 1 0,0 0 0,12 15 0,-17-18 0,0 0 0,0 1 0,-1 0 0,0 0 0,-1 0 0,1 1 0,-2-1 0,1 1 0,-1 0 0,-1 0 0,1 0 0,-1 0 0,0 14 0,-1-16 0,-1 1 0,0-1 0,-1 1 0,0-1 0,0 1 0,0-1 0,-1 1 0,0-1 0,0 0 0,-1 0 0,0 0 0,-1 0 0,1-1 0,-1 1 0,0-1 0,-1 0 0,-7 8 0,-11 6 0,0-1 0,-2-1 0,0-2 0,-41 21 0,-4 3 0,-160 117 0,142-94 0,84-60 0,-9 7 0,0-1 0,-2 0 0,1-1 0,-29 12 0,29-19 0,10-7 0,12-16 0,10-8 0,42-54 0,-36 52 0,22-36 0,-43 63 0,0 0 0,0 0 0,-1 0 0,0-1 0,0 1 0,0-1 0,1-10 0,-3 15 0,0 0 0,0-1 0,0 1 0,0 0 0,0 0 0,0-1 0,-1 1 0,1 0 0,-1 0 0,1-1 0,-1 1 0,1 0 0,-1 0 0,0 0 0,1 0 0,-1 0 0,0 0 0,0 0 0,0 0 0,0 0 0,0 0 0,0 0 0,0 1 0,0-1 0,0 0 0,0 1 0,0-1 0,0 1 0,-1-1 0,1 1 0,0-1 0,0 1 0,-1 0 0,1 0 0,0 0 0,0-1 0,-1 1 0,-1 1 0,-6-2 0,0 1 0,0 1 0,0 0 0,0 0 0,0 0 0,1 1 0,-17 6 0,-58 29 0,46-20 0,8-6 0,29-11 0,-1 0 0,1 0 0,0 0 0,-1 0 0,1 0 0,0 0 0,-1 0 0,1 0 0,0 0 0,-1 0 0,1 0 0,0 0 0,-1 0 0,1 0 0,0 0 0,0 0 0,-1 0 0,1-1 0,0 1 0,-1 0 0,1 0 0,0 0 0,0-1 0,-1 1 0,1 0 0,0 0 0,0 0 0,0-1 0,-1 1 0,1 0 0,0-1 0,0 1 0,0 0 0,0 0 0,0-1 0,0 1 0,-1 0 0,1-1 0,0 1 0,0 0 0,0-1 0,0 1 0,0-1 0,2-18 0,0 9 0,-2 8 0,-1 1 0,1 0 0,0-1 0,-1 1 0,1 0 0,-1 0 0,0-1 0,1 1 0,-1 0 0,0 0 0,0 0 0,0 0 0,1 0 0,-1 0 0,0 0 0,-1 0 0,1 0 0,0 0 0,0 1 0,0-1 0,0 0 0,-1 1 0,1-1 0,0 1 0,0-1 0,-1 1 0,1 0 0,-1-1 0,1 1 0,0 0 0,-1 0 0,1 0 0,0 0 0,-1 0 0,1 0 0,0 1 0,-3-1 0,-7 2 0,0 0 0,0 1 0,-16 5 0,23-7 0,-130 52 0,61-23 0,71-29 0,0 0 0,0 0 0,0 0 0,0 0 0,-1 0 0,1-1 0,0 1 0,0-1 0,-1 0 0,1 1 0,0-1 0,-1 0 0,1-1 0,0 1 0,-1 0 0,-2-1 0,5 1 0,0-1 0,-1 1 0,1-1 0,0 1 0,-1 0 0,1-1 0,0 1 0,-1-1 0,1 1 0,0-1 0,0 1 0,0-1 0,-1 1 0,1-1 0,0 1 0,0-1 0,0 1 0,0-1 0,0 1 0,0-1 0,0 1 0,0-1 0,0 1 0,0-1 0,1 0 0,10-25 0,20-23 0,73-85 0,-35 49 0,135-159 0,-185 211 0,-18 33 0,-1-1 0,0 1 0,0 0 0,0-1 0,0 1 0,0 0 0,0-1 0,0 1 0,0-1 0,0 1 0,0 0 0,0-1 0,0 1 0,0 0 0,0-1 0,0 1 0,0 0 0,0-1 0,0 1 0,0 0 0,0-1 0,0 1 0,-1 0 0,1-1 0,0 1 0,0 0 0,0-1 0,-1 1 0,1 0 0,-1-1 0,0 1 0,0 0 0,0 0 0,0 0 0,0 0 0,0 0 0,0 0 0,0 0 0,0 0 0,0 1 0,-1-1 0,1 0 0,0 1 0,0-1 0,0 1 0,-1 0 0,-19 9 0,0 0 0,-29 21 0,44-27 0,-1 1 0,1 0 0,0 0 0,1 0 0,-1 1 0,1 0 0,0 0 0,1 0 0,-1 1 0,1-1 0,-4 11 0,8-17 0,0 0 0,-1 1 0,1-1 0,0 1 0,0-1 0,0 1 0,0-1 0,-1 1 0,1-1 0,0 1 0,0-1 0,0 1 0,0-1 0,0 1 0,0-1 0,1 1 0,-1-1 0,0 1 0,0-1 0,0 1 0,0-1 0,1 1 0,-1-1 0,0 1 0,0-1 0,1 0 0,-1 1 0,0-1 0,1 1 0,-1-1 0,1 1 0,18 2 0,32-13 0,-42 7 0,-2 2 0,26-7 0,-1 2 0,56-3 0,-79 8 0,0 1 0,1 0 0,-1 1 0,0 0 0,0 1 0,0 0 0,-1 0 0,1 1 0,0 0 0,-1 1 0,0 0 0,0 0 0,0 0 0,13 11 0,-10-5-151,0 1-1,-1 0 0,0 1 0,-1 0 1,-1 1-1,0-1 0,0 2 1,6 14-1,1 11-6674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516 105 24575,'26'-2'0,"0"-1"0,0-2 0,-1 0 0,0-1 0,0-2 0,26-11 0,-25 9 0,-1 1 0,1 1 0,1 2 0,46-6 0,-69 11 0,0 1 0,1 0 0,-1 0 0,0 0 0,0 1 0,1-1 0,-1 1 0,0 0 0,0 1 0,0-1 0,0 1 0,0-1 0,0 1 0,0 0 0,0 1 0,-1-1 0,1 1 0,-1-1 0,0 1 0,4 4 0,-5-4 0,0 1 0,0-1 0,0 0 0,-1 1 0,0-1 0,1 1 0,-1-1 0,-1 1 0,1 0 0,0-1 0,-1 1 0,0 0 0,0-1 0,0 1 0,0 0 0,0 0 0,-1-1 0,0 1 0,0 0 0,0-1 0,0 1 0,0-1 0,-3 6 0,-4 4 0,-1 0 0,0 0 0,0 0 0,-1-1 0,0-1 0,-2 0 0,1 0 0,-18 12 0,14-11 0,0 1 0,1 0 0,0 1 0,-15 21 0,25-26 0,7-7 0,18-9 0,26-22 0,-27 14 0,-19 14 0,-4 3 0,-33 27 0,-59 47 0,-68 58 0,153-124 0,7-7 0,-1 1 0,1-1 0,-1 1 0,0-1 0,0 0 0,0-1 0,0 1 0,0-1 0,-1 1 0,1-1 0,-8 2 0,12-4 0,-1 0 0,1-1 0,0 1 0,-1 0 0,1 0 0,0-1 0,0 1 0,0 0 0,-1-1 0,1 1 0,0 0 0,0 0 0,0-1 0,0 1 0,0-1 0,-1 1 0,1 0 0,0-1 0,0 1 0,0 0 0,0-1 0,0 1 0,0 0 0,0-1 0,0 1 0,0 0 0,1-1 0,-1 1 0,0 0 0,0-1 0,0 1 0,0 0 0,0-1 0,1 1 0,-1 0 0,0-1 0,0 1 0,0 0 0,1-1 0,-1 1 0,1 0 0,10-22 0,2 0 0,21-28 0,3-3 0,-13 14 0,-5 7 0,1 1 0,2 1 0,33-36 0,-86 92 0,-1-1 0,-1-2 0,-46 25 0,39-31 0,40-17 0,-1 0 0,0 0 0,0 1 0,1-1 0,-1 0 0,0 0 0,0 0 0,0 0 0,0 0 0,1 0 0,-1 0 0,0 0 0,0-1 0,0 1 0,1 0 0,-1 0 0,0-1 0,0 0 0,0 1 0,1-1 0,0 1 0,-1-1 0,1 0 0,0 1 0,0-1 0,0 0 0,-1 1 0,1-1 0,0 0 0,0 1 0,0-1 0,0 0 0,0 0 0,0 1 0,1-1 0,-1 0 0,0 1 0,0-1 0,0 0 0,1 1 0,-1-1 0,0 1 0,1-1 0,0-1 0,11-19 0,1 1 0,1 0 0,1 1 0,1 1 0,0 0 0,34-27 0,-46 40 0,1 0 0,0 1 0,1 0 0,-1 0 0,1 0 0,0 1 0,-1-1 0,1 1 0,1 1 0,-1-1 0,13-2 0,-18 5 0,0 0 0,0 0 0,0 0 0,0 0 0,0 0 0,0 0 0,0 0 0,0 0 0,-1 0 0,1 1 0,0-1 0,0 0 0,0 1 0,0-1 0,0 0 0,-1 1 0,1-1 0,0 1 0,0 0 0,-1-1 0,1 1 0,-1-1 0,1 1 0,0 0 0,0 1 0,0-1 0,-1 1 0,1 0 0,-1 0 0,1 0 0,-1 0 0,1-1 0,-1 1 0,0 0 0,0 0 0,0 0 0,-1 3 0,0 5 0,-2-1 0,1 0 0,-8 18 0,-10 18 0,-3 0 0,-31 45 0,-66 80 0,96-138 0,-36 38 0,46-60 0,26-28 0,262-315 0,-267 325 0,-2 1 0,0 1 0,1 0 0,0 0 0,0 0 0,0 1 0,1 0 0,0 0 0,0 1 0,0-1 0,11-3 0,-16 7 0,-1 1 0,0 0 0,1 0 0,-1 0 0,0 1 0,1-1 0,-1 0 0,0 0 0,1 1 0,-1-1 0,0 1 0,0-1 0,1 1 0,-1-1 0,0 1 0,0 0 0,0 0 0,0 0 0,0-1 0,0 1 0,0 0 0,0 0 0,0 0 0,0 0 0,-1 1 0,1-1 0,0 0 0,-1 0 0,1 0 0,-1 1 0,1-1 0,-1 0 0,1 1 0,-1-1 0,0 0 0,0 3 0,2 6 0,0-1 0,-1 1 0,-1 17 0,-3 3 0,-2 0 0,0 0 0,-3 0 0,0-1 0,-2 0 0,-16 35 0,-25 78 0,44-112 0,-9 33 0,14-58 0,1-1 0,-1 1 0,0-1 0,0 1 0,-1-1 0,0 0 0,1 0 0,-1 0 0,-5 5 0,7-8 0,1-1 0,-1 1 0,0-1 0,1 0 0,-1 1 0,1-1 0,-1 0 0,0 1 0,1-1 0,-1 0 0,0 0 0,1 0 0,-1 0 0,0 0 0,1 0 0,-1 0 0,0 0 0,1 0 0,-1 0 0,0 0 0,1 0 0,-1 0 0,0 0 0,1-1 0,-1 1 0,0 0 0,1 0 0,-1-1 0,1 1 0,-1 0 0,1-1 0,-1 1 0,0-1 0,1 1 0,0-1 0,-1 1 0,1-1 0,-1 1 0,1-1 0,0 1 0,-1-1 0,1 0 0,0 1 0,-1-1 0,1 0 0,0 1 0,0-1 0,0 0 0,-1-1 0,-8-35 0,2-24 0,3-95 0,4 149 0,-1-24 0,-2 23 0,-1 12 0,-4 14 0,-28 107 0,-4 14 0,32-115 0,-1-1 0,-2 0 0,-18 32 0,28-54 0,0 0 0,1 0 0,-1 0 0,0 1 0,0-1 0,0 0 0,0 0 0,0 0 0,0 0 0,0 0 0,0-1 0,0 1 0,-3 1 0,4-2 0,-1 0 0,1-1 0,-1 1 0,1 0 0,-1 0 0,1-1 0,0 1 0,-1-1 0,1 1 0,0 0 0,-1-1 0,1 1 0,0-1 0,-1 1 0,1-1 0,0 1 0,0-1 0,-1 1 0,1-1 0,0 1 0,0-1 0,0 1 0,0-1 0,0 1 0,0-1 0,0 1 0,0-1 0,0 1 0,0-1 0,0 1 0,0-1 0,0 0 0,0 1 0,1-1 0,2-37 0,2 1 0,2-1 0,1 1 0,2 1 0,17-44 0,-24 71 0,16-36 0,-18 44 0,0-1 0,-1 0 0,1 1 0,1-1 0,-1 1 0,0-1 0,0 1 0,0 0 0,1-1 0,-1 1 0,1 0 0,-1 0 0,1 0 0,-1 0 0,1 0 0,0 0 0,0 0 0,-1 1 0,5-2 0,-5 2 0,0 0 0,1 1 0,-1-1 0,0 0 0,1 1 0,-1-1 0,0 1 0,1-1 0,-1 1 0,0-1 0,0 1 0,0 0 0,0 0 0,0 0 0,0 0 0,0-1 0,0 1 0,0 1 0,0-1 0,0 0 0,0 0 0,-1 0 0,1 0 0,0 1 0,-1-1 0,1 0 0,0 2 0,12 42 0,-2 34 0,-2 0 0,-5 143 0,-3-72 0,-1-146 0,0 8 0,0-1 0,1 0 0,0 0 0,0 0 0,1 1 0,1-1 0,0-1 0,6 17 0,-9-27 0,0 1 0,0-1 0,1 1 0,-1-1 0,0 1 0,0-1 0,1 1 0,-1-1 0,0 0 0,1 1 0,-1-1 0,1 1 0,-1-1 0,0 0 0,1 1 0,-1-1 0,1 0 0,-1 0 0,1 1 0,-1-1 0,1 0 0,-1 0 0,1 0 0,-1 1 0,1-1 0,0 0 0,-1 0 0,1 0 0,-1 0 0,1 0 0,-1 0 0,1 0 0,-1 0 0,1 0 0,-1-1 0,1 1 0,0 0 0,-1 0 0,1 0 0,-1-1 0,1 1 0,-1 0 0,0 0 0,2-1 0,15-22 0,-16 22 0,95-183 0,-72 132 0,2 1 0,3 1 0,63-85 0,-87 129 0,0 0 0,1 0 0,0 0 0,0 1 0,0 0 0,8-4 0,-13 8 0,1 0 0,0 0 0,-1 0 0,1 1 0,0-1 0,0 0 0,-1 1 0,1 0 0,0-1 0,0 1 0,0 0 0,0 0 0,0 0 0,0 0 0,0 0 0,-1 0 0,1 1 0,0-1 0,0 0 0,0 1 0,0 0 0,-1-1 0,1 1 0,0 0 0,-1 0 0,1 0 0,0 0 0,-1 0 0,1 1 0,1 1 0,0 1 0,1 0 0,-1 0 0,0 1 0,0-1 0,-1 1 0,0 0 0,1 0 0,-2 0 0,3 8 0,8 52 0,1 86 0,-11 219 0,-4-254 0,-1 68 0,2-158 0,0-47 0,38-613 0,-35 617 0,0 1 0,1-1 0,1 1 0,1 0 0,0 0 0,1 1 0,10-19 0,-13 28 0,1 0 0,-1 0 0,1 1 0,1-1 0,-1 1 0,1 0 0,0 0 0,0 0 0,1 1 0,-1 0 0,1 0 0,0 0 0,0 1 0,0 0 0,0 0 0,1 0 0,-1 1 0,1 0 0,9-2 0,-12 4 0,0-1 0,0 1 0,0 0 0,-1 0 0,1 1 0,0-1 0,0 1 0,-1 0 0,1 0 0,0 0 0,-1 0 0,1 1 0,-1-1 0,0 1 0,1 0 0,-1 0 0,0 0 0,0 1 0,0-1 0,0 1 0,-1-1 0,1 1 0,-1 0 0,1 0 0,-1 0 0,0 1 0,0-1 0,2 7 0,2 4 0,0 0 0,-1 1 0,-1 0 0,0 0 0,2 27 0,2 91 0,-8-133 0,0 1 0,0 0 0,0-1 0,0 1 0,0 0 0,0-1 0,0 1 0,0 0 0,0-1 0,0 1 0,1 0 0,-1-1 0,0 1 0,0-1 0,1 1 0,-1 0 0,0-1 0,1 1 0,-1-1 0,1 1 0,-1-1 0,1 1 0,-1-1 0,1 0 0,0 1 0,-1-1 0,1 0 0,0 0 0,-1-1 0,1 1 0,0 0 0,-1-1 0,1 1 0,0 0 0,-1-1 0,1 1 0,-1-1 0,1 1 0,-1-1 0,1 1 0,-1-1 0,1 0 0,-1 1 0,1-2 0,24-45 0,-18 33 0,86-151 0,-88 155 0,12-20 0,-17 29 0,1 0 0,-1 0 0,1 0 0,0 0 0,-1 0 0,1 0 0,0 1 0,0-1 0,0 0 0,0 0 0,0 1 0,-1-1 0,1 0 0,0 1 0,1-1 0,-1 1 0,0-1 0,0 1 0,0 0 0,1-1 0,-1 1 0,0 1 0,-1-1 0,1 0 0,-1 1 0,1-1 0,-1 0 0,1 1 0,-1-1 0,1 1 0,-1-1 0,1 1 0,-1-1 0,1 1 0,-1-1 0,0 1 0,1-1 0,-1 1 0,0-1 0,1 1 0,-1 0 0,0-1 0,0 1 0,0 0 0,0-1 0,0 1 0,0 0 0,0-1 0,0 1 0,0-1 0,0 2 0,-2 23 0,1-21 0,0-1 0,0 1 0,0-1 0,-1 1 0,1-1 0,-1 0 0,1 0 0,-1 0 0,0 0 0,-1 0 0,1 0 0,-4 2 0,5-4 0,0 0 0,0 0 0,0-1 0,-1 1 0,1-1 0,0 1 0,-1-1 0,1 0 0,-1 1 0,1-1 0,0 0 0,-1 0 0,1 0 0,-1 0 0,1 0 0,0 0 0,-1 0 0,1-1 0,0 1 0,-1 0 0,1-1 0,0 1 0,-1-1 0,1 0 0,0 1 0,0-1 0,-1 0 0,1 0 0,0 0 0,0 1 0,0-1 0,0 0 0,0-1 0,0 1 0,0 0 0,-1-2 0,-10-14 0,1-1 0,0-1 0,1 0 0,1 0 0,-13-40 0,19 51 0,-76-222 0,-12-33 0,61 187 0,-53-96 0,81 168 0,-34-54 0,32 52 0,1 1 0,-1 0 0,-1 1 0,1-1 0,0 1 0,-1 0 0,0 0 0,-6-3 0,10 6 0,-1 0 0,1 1 0,-1-1 0,0 1 0,1-1 0,-1 1 0,0-1 0,1 1 0,-1 0 0,0 0 0,0 0 0,1 0 0,-1 0 0,0 0 0,0 0 0,1 1 0,-1-1 0,0 1 0,1-1 0,-1 1 0,1-1 0,-3 2 0,-30 26 0,34-28 0,-111 122 0,23-22 0,-447 420 0,492-483 0,-96 88 0,114-99 0,0 0 0,-41 59 0,64-81 0,-1-1 0,1 1 0,0 0 0,0 0 0,0 0 0,1 1 0,-1-1 0,1 0 0,-1 9 0,2-11 0,0-1 0,0 1 0,0-1 0,1 1 0,-1-1 0,0 0 0,1 1 0,0-1 0,-1 1 0,1-1 0,0 0 0,-1 0 0,1 1 0,0-1 0,0 0 0,0 0 0,0 0 0,0 0 0,0 0 0,0 0 0,1 0 0,-1 0 0,0-1 0,0 1 0,1 0 0,-1-1 0,1 1 0,-1-1 0,0 1 0,4-1 0,9 4 0,0-2 0,0 0 0,1-1 0,-1 0 0,0-1 0,1-1 0,-1 0 0,0-1 0,1-1 0,-1 0 0,0-1 0,20-8 0,11-7 0,-1-2 0,56-35 0,-74 38 0,0 0 0,-1-1 0,-1-1 0,22-26 0,-43 43 0,0 0 0,0 0 0,0 0 0,0 0 0,1 1 0,-1-1 0,1 1 0,0 0 0,4-2 0,-8 4 0,1 0 0,0 0 0,-1 0 0,1 0 0,0-1 0,-1 1 0,1 0 0,0 1 0,0-1 0,-1 0 0,1 0 0,0 0 0,-1 0 0,1 0 0,0 1 0,-1-1 0,1 0 0,0 1 0,-1-1 0,1 0 0,-1 1 0,2 0 0,-1 0 0,0 1 0,0-1 0,0 1 0,0 0 0,0 0 0,0-1 0,0 1 0,-1 0 0,1 0 0,-1 0 0,1-1 0,-1 4 0,6 47 0,-3 0 0,-5 100 0,-2-58 0,4-86 0,0 0 0,-1 0 0,1 0 0,-2 0 0,1 0 0,-2 0 0,1 0 0,-6 12 0,5-15 0,1-1 0,-2 0 0,1 1 0,0-1 0,-1 0 0,0-1 0,0 1 0,0-1 0,0 1 0,0-1 0,-1 0 0,1-1 0,-1 1 0,-7 2 0,-7 1-146,-1-1 0,0-1-1,0 0 1,0-1 0,0-2 0,-35 0-1,47-1-194,-36 0-6485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1458 24575,'1'-20'0,"1"0"0,1-1 0,1 1 0,1 0 0,9-24 0,42-91 0,-52 127 0,62-115 0,-59 112 0,0 1 0,0-1 0,1 2 0,1-1 0,0 1 0,0 1 0,0-1 0,21-12 0,-26 19 0,0 0 0,0 0 0,0 1 0,0 0 0,0-1 0,1 1 0,-1 0 0,0 1 0,1-1 0,-1 1 0,1 0 0,-1 0 0,1 1 0,4 0 0,-1 1 0,0 0 0,0 1 0,0 0 0,-1 0 0,1 0 0,-1 1 0,8 5 0,6 7 0,-1 0 0,0 2 0,30 34 0,60 80 0,-95-111 0,0 0 0,-2 0 0,-1 1 0,17 41 0,-29-62 0,1 1 0,0 0 0,-1-1 0,1 1 0,-1 0 0,0 0 0,1-1 0,-1 1 0,0 0 0,0 0 0,0 0 0,0-1 0,0 1 0,-1 2 0,0-3 0,1-1 0,0 1 0,-1-1 0,1 0 0,0 1 0,-1-1 0,1 0 0,-1 1 0,1-1 0,0 0 0,-1 0 0,1 1 0,-1-1 0,1 0 0,-1 0 0,1 0 0,-1 0 0,1 1 0,-1-1 0,1 0 0,-1 0 0,1 0 0,-1 0 0,1 0 0,-1 0 0,1-1 0,-1 1 0,1 0 0,-1 0 0,0 0 0,-5-3 0,0 1 0,0-1 0,1 0 0,-1 0 0,1-1 0,-9-7 0,-16-16 0,1-1 0,1-2 0,2-1 0,-43-64 0,33 36 0,3-2 0,-28-70 0,52 111 0,1 1 0,1-1 0,1 0 0,1-1 0,1 0 0,1 1 0,0-1 0,1-26 0,2 43 0,1 1 0,-1 0 0,1-1 0,0 1 0,-1 0 0,2-1 0,-1 1 0,0 0 0,1 0 0,-1 0 0,1 0 0,0 0 0,0 1 0,0-1 0,0 1 0,1-1 0,-1 1 0,1-1 0,-1 1 0,1 0 0,0 0 0,0 1 0,0-1 0,0 1 0,0-1 0,0 1 0,0 0 0,1 0 0,5-1 0,9-1 0,0 1 0,-1 1 0,1 1 0,27 2 0,-23 0 0,1-2 0,-1 2 0,0 1 0,42 10 0,-53-9 0,1 1 0,-1 0 0,0 0 0,0 1 0,-1 0 0,0 1 0,0 0 0,15 15 0,-12-10 0,-1 0 0,-1 1 0,0 0 0,-1 1 0,-1 0 0,0 0 0,0 1 0,-2 1 0,0-1 0,-1 1 0,0 0 0,-1 0 0,-1 1 0,-1 0 0,0 0 0,-1 0 0,-1 0 0,0 0 0,-3 18 0,2-31 0,0-1 0,-1 1 0,1-1 0,-1 1 0,0 0 0,0-1 0,0 1 0,0-1 0,-1 0 0,0 1 0,1-1 0,-1 0 0,0 0 0,-1 0 0,1 0 0,0-1 0,-1 1 0,0-1 0,1 1 0,-1-1 0,0 0 0,0 0 0,0 0 0,-1 0 0,1-1 0,0 1 0,-1-1 0,1 0 0,-1 0 0,1 0 0,-1 0 0,-4 0 0,0-1 0,0 0 0,0 0 0,0-1 0,0 0 0,0 0 0,0-1 0,1 0 0,-1 0 0,1-1 0,-1 0 0,1 0 0,0-1 0,0 0 0,-6-5 0,-3-3 0,1 0 0,0-2 0,1 1 0,1-2 0,0 0 0,1-1 0,0 0 0,-9-19 0,9 11 0,1 0 0,1-1 0,1 0 0,1-1 0,-5-32 0,2-19 0,4-1 0,4 1 0,7-85 0,-4 151 0,0 0 0,1 0 0,0 1 0,1-1 0,0 0 0,6-14 0,-7 22 0,1 0 0,0 0 0,-1 0 0,1 0 0,1 0 0,-1 0 0,0 1 0,1-1 0,-1 1 0,1-1 0,0 1 0,0 0 0,0 0 0,0 0 0,0 1 0,0-1 0,0 1 0,1 0 0,-1 0 0,0 0 0,1 0 0,-1 0 0,7 0 0,10-1 0,1 1 0,-1 0 0,1 2 0,0 0 0,-1 2 0,0 0 0,1 1 0,-1 1 0,-1 1 0,1 0 0,-1 2 0,31 16 0,-2 5 0,-2 2 0,-2 1 0,0 3 0,74 77 0,-86-79 0,-15-17 0,0 1 0,16 23 0,-28-32 0,0-1 0,-1 1 0,1 0 0,-2 1 0,1-1 0,-1 1 0,-1-1 0,1 1 0,0 12 0,0-5 0,-2 1 0,0-1 0,0 1 0,-2 0 0,0-1 0,-6 30 0,5-38 0,0-1 0,-1 0 0,0 0 0,0 0 0,0-1 0,-1 1 0,0-1 0,0 0 0,0 0 0,-1 0 0,0 0 0,0-1 0,-1 0 0,1 0 0,-1 0 0,0-1 0,-9 5 0,-6 2 0,-1-1 0,0-2 0,-46 12 0,-74 7 0,118-23 0,-155 14 0,126-15 0,0 2 0,0 3 0,-78 21 0,111-23 0,0 1 0,0 0 0,0-2 0,0-1 0,-22 2 0,37-5 0,-1-1 0,0 0 0,0 0 0,1-1 0,-1 0 0,0 0 0,1 0 0,-1-1 0,1 1 0,0-1 0,-1-1 0,1 1 0,0-1 0,0 0 0,1 0 0,-1 0 0,0-1 0,1 1 0,-6-7 0,3 0 0,-1 0 0,2-1 0,-1 0 0,2 0 0,-1 0 0,2-1 0,-1 1 0,2-1 0,-1 0 0,2 0 0,-2-16 0,-1-21 0,1-72 0,4 108 0,6-373 0,-6 372 0,1 1 0,0-1 0,1 0 0,3-14 0,-3 23 0,-1 0 0,1 0 0,0 0 0,0 0 0,1 0 0,0 1 0,-1 0 0,1-1 0,1 1 0,-1 0 0,1 0 0,-1 1 0,9-7 0,-4 4 0,-1 1 0,1 1 0,0-1 0,0 1 0,1 0 0,-1 1 0,1 0 0,0 1 0,-1-1 0,1 2 0,15-2 0,-17 3 0,-1 0 0,1 1 0,-1 0 0,1 0 0,-1 0 0,1 1 0,-1 0 0,0 0 0,0 1 0,0 0 0,0 0 0,-1 0 0,1 1 0,-1-1 0,0 1 0,9 9 0,3 6 0,0 1 0,-1 0 0,-1 1 0,-1 1 0,-2 1 0,0 0 0,-1 0 0,-1 1 0,-1 0 0,-1 1 0,-1 0 0,-2 0 0,0 0 0,1 42 0,-5-57 0,-1 0 0,0 0 0,-1 0 0,0 0 0,0 0 0,-1 0 0,-1 0 0,0-1 0,0 1 0,-1-1 0,0 0 0,0 1 0,-1-2 0,0 1 0,-1-1 0,0 0 0,0 0 0,-1 0 0,0-1 0,0 0 0,0 0 0,-1-1 0,0 0 0,-13 7 0,-8 3 0,0-2 0,-1-1 0,0-2 0,-1 0 0,0-2 0,-47 7 0,11-7 0,0-3 0,-72-3 0,128-3 0,1 0 0,-1-1 0,1 0 0,0-1 0,0 0 0,0-1 0,0 0 0,0-1 0,0 0 0,1 0 0,0-1 0,0 0 0,0 0 0,0-1 0,1-1 0,0 1 0,1-1 0,-9-9 0,2 2 0,1-1 0,0 0 0,2-1 0,-1 0 0,2-1 0,0 0 0,1-1 0,1 0 0,1 0 0,0-1 0,1 0 0,1 0 0,1 0 0,1-1 0,0 1 0,1-28 0,6-155 0,-4 196 0,2 0 0,-1 1 0,1-1 0,-1 0 0,2 1 0,-1-1 0,0 1 0,1 0 0,0 0 0,1 0 0,-1 0 0,1 1 0,-1-1 0,2 1 0,-1 0 0,0 0 0,1 0 0,0 0 0,-1 1 0,1 0 0,11-5 0,8-2 0,-1 1 0,1 1 0,47-8 0,-45 10 0,-5 2 0,34-9 0,0 2 0,74-4 0,199 14 0,-155 3 0,-163-3 0,0 1 0,-1 1 0,1 0 0,0 0 0,-1 1 0,1 0 0,-1 1 0,1 0 0,-1 0 0,0 1 0,0 0 0,-1 1 0,1 0 0,-1 0 0,0 1 0,0 0 0,-1 0 0,0 1 0,0 0 0,0 0 0,-1 1 0,0 0 0,0 0 0,4 9 0,11 20 0,-2 1 0,-1 0 0,21 69 0,-32-71 0,-1 0 0,-2 0 0,-2 0 0,-1 0 0,-5 45 0,2-2 0,3 21 0,-4 92 0,1-181 0,0 1 0,-1-1 0,0 0 0,0 0 0,-1 0 0,-1 0 0,0-1 0,0 1 0,-1-1 0,0 0 0,-1-1 0,0 0 0,-1 0 0,0 0 0,0-1 0,0 0 0,-1-1 0,-1 0 0,1 0 0,-1-1 0,0 0 0,-1-1 0,1 0 0,-1-1 0,-19 6 0,-11-3 0,-1-1 0,0-3 0,0-1 0,-62-5 0,24 0 0,69 3 0,0 0 0,0-1 0,0 0 0,-1-1 0,1 0 0,1 0 0,-1-2 0,-17-6 0,23 7 0,1 0 0,-1 0 0,1 0 0,0 0 0,0-1 0,1 0 0,-1 0 0,1 0 0,-1 0 0,1 0 0,1 0 0,-1-1 0,1 0 0,-1 1 0,1-1 0,1 0 0,-1 0 0,1 0 0,-1 0 0,0-10 0,-2-42 0,1-1 0,9-81 0,-2 39 0,-4 69 0,-1 22 0,1 0 0,0 0 0,0 0 0,1 0 0,0 0 0,0 0 0,1 0 0,0 0 0,1 1 0,0-1 0,0 1 0,8-13 0,8-7 0,2 0 0,1 2 0,1 1 0,1 0 0,1 2 0,2 1 0,54-36 0,-66 49 0,0-2 0,0 0 0,-1-1 0,0 0 0,-1-1 0,0-1 0,-1 0 0,18-29 0,-25 36 0,-1-1 0,1 0 0,-1 0 0,-1 0 0,0 0 0,0-1 0,-1 0 0,1 1 0,-2-1 0,0 0 0,0 0 0,0 0 0,-1 0 0,0 0 0,-1 0 0,0 0 0,0 1 0,-1-1 0,-1 0 0,-2-9 0,1 12 0,0-1 0,0 1 0,-1 0 0,1 0 0,-1 1 0,-1-1 0,1 1 0,-1 0 0,-11-7 0,-60-35 0,64 41 0,0 0 0,0 1 0,-1 1 0,0 1 0,0 0 0,0 0 0,0 1 0,-22 1 0,16 0 0,1 2 0,0 1 0,0 0 0,0 1 0,-33 11 0,46-12 0,-1 1 0,1-1 0,0 1 0,1 1 0,-1-1 0,0 1 0,1 0 0,0 1 0,0-1 0,0 1 0,1 0 0,-6 7 0,4-3 0,1 0 0,0 0 0,0 0 0,1 1 0,0 0 0,1 0 0,-3 11 0,1 14 0,1 0 0,1-1 0,3 59 0,1-84 0,-1 9 0,0 8 0,1 0 0,8 42 0,-7-59 0,1 1 0,0-1 0,0 0 0,1-1 0,0 1 0,1-1 0,0 0 0,0 0 0,0 0 0,13 13 0,64 56 0,-46-44 0,47 54 0,50 91 0,-127-172 0,0 0 0,0 0 0,1-1 0,-1 0 0,1 0 0,0 0 0,1-1 0,-1 0 0,1-1 0,-1 1 0,1-1 0,0-1 0,0 0 0,14 2 0,6 0 0,1-2 0,55-3 0,-58 0 0,-11 0 0,0 0 0,-1-1 0,1 0 0,0-1 0,-1-1 0,0 0 0,0-1 0,0 0 0,0-1 0,-1-1 0,0 0 0,-1-1 0,1 0 0,11-11 0,-11 9 0,-1-1 0,0-1 0,-1 1 0,12-18 0,-19 22 0,1 0 0,-1-1 0,0 1 0,-1-1 0,0 0 0,0 0 0,-1-1 0,0 1 0,2-16 0,-2 7 0,-1 0 0,0 0 0,-1 0 0,-1 0 0,-1 0 0,-1 0 0,0 1 0,-1-1 0,0 1 0,-2 0 0,0 0 0,0 0 0,-2 1 0,-17-28 0,-13-13 0,-2 1 0,-54-54 0,82 94 0,0 0 0,1 0 0,1-1 0,0-1 0,1 0 0,0 0 0,-7-25 0,15 39-91,0 0 0,0 0 0,0 0 0,0 0 0,1 0 0,-1 0 0,1 0 0,0 0 0,0 0 0,0 0 0,0 0 0,1 0 0,-1 0 0,3-6 0,6-7-6735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45:1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7485D-88DC-4147-BAD2-7BFC8A321C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FE4B-8A35-4B92-9F75-19E48802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2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3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68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4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CEC-B4B7-4403-AFFF-9E35C1E5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A037-FA62-47BE-A58D-28447F111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E8BC-D37B-4043-ADAD-4F1CF3D3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F89A-1266-4F26-A06C-58E0BCD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5F0A-54E8-458D-8BAE-E69B140B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E6F-A33D-482E-9885-5FAE22B0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BC693-4D8F-41ED-A580-64B04647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F153-E096-426A-9DE4-0836406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898E-FE62-4230-82C8-FA00E780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D37B-215C-4228-AEBC-E1823E1E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3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8079B-309C-49FF-ADD6-715A249E3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E0B4-BD8B-432D-852A-29E74EA0B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F916-F3C0-4F55-953D-D5D3CA20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3BD3-5AE8-473E-BE3B-3D2C4C37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726E-55BC-420C-9E0B-D6B735C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0D20-CA57-4BFA-AD9E-593BA966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E7C4-6C6B-481A-994D-64C5B9A6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540-95D6-4244-B9DA-207B6969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4D81-D193-4FC3-811B-DC765BD8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1BFD-4B7C-4857-8DE1-A33050D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C316-2987-454D-8977-8686E23A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C54C-BDD5-4E2A-A790-624C23E0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002-764A-4153-8310-9E0079F3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0F8C-2657-48B5-8744-0155632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9128-847C-4B0E-A754-79174D5C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3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3C47-0756-4EC6-AB08-64E10058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66A9-3678-4E76-9ABE-634C87B26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1976-FAE8-47BD-853C-47B05C8E2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5DF3A-1600-4409-9384-C307DAC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C7AF-C59E-44CC-91BA-F328E35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C3B2F-A672-4C16-81A3-3D34CFF3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7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63A4-73CC-4B40-9ED7-8AF83A77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3D9A-EECC-492D-A503-E7A80539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03A6E-A6DE-4C0A-A623-4B8D36A2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37E2-D0BA-49D4-9ABA-4D5B65825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AD401-83E0-4327-A8B0-36FBB1DE4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DF3-F9E4-4704-A99D-845CB3AA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72F4-EC66-4FD1-BD59-B048D527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B35FF-BC1E-4FFF-AF99-08B0717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87CF-3867-4DDF-97A4-5811C2A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F802A-4146-4171-BCDF-6D53BDB0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40885-7D61-49BC-BF8B-E63E163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ED43-CB63-4EC0-A429-68AC8ECF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A39B7-80AE-4FF2-95C5-FE53A44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811A-2795-4F6A-8E43-BDFB97AA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D94D-CFB1-4388-B772-EAC486C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305F-51CF-4381-A258-DDF8ADD8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EB0-CC05-4A77-999B-7D94E4A4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BAF5D-7D4C-40C5-A95D-FF74CA30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0B794-ED39-4C5A-AFF8-105C2AFC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83F2-CF4E-43A9-9086-D08741BF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99A4-7B54-4BB8-99F0-2DAE1792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03C-16EB-4E77-8782-1BCA523E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D129-6B60-4D01-94BF-CAC9E91AF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3E7D7-BCB1-4DAF-8079-E72E921B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A5B7B-8ACC-4DB0-8C3A-7583B8B9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68DB-E915-4107-97D5-10BD142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4C3E-1406-4F59-978A-9B03F1AF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1D6D9-C6C8-4D33-B565-0CC85EC5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EBA4-16AE-42C7-9FC1-0194CD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176A-1A1B-4AB8-BE5E-96E27AD6F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F189-562C-40BB-87B1-AAFE5A2C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A97-BD61-4268-88CA-DBC10B0C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.xml"/><Relationship Id="rId18" Type="http://schemas.openxmlformats.org/officeDocument/2006/relationships/image" Target="../media/image35.png"/><Relationship Id="rId26" Type="http://schemas.openxmlformats.org/officeDocument/2006/relationships/customXml" Target="../ink/ink42.xml"/><Relationship Id="rId39" Type="http://schemas.openxmlformats.org/officeDocument/2006/relationships/image" Target="../media/image25.png"/><Relationship Id="rId21" Type="http://schemas.openxmlformats.org/officeDocument/2006/relationships/image" Target="../media/image38.svg"/><Relationship Id="rId34" Type="http://schemas.openxmlformats.org/officeDocument/2006/relationships/customXml" Target="../ink/ink46.xml"/><Relationship Id="rId42" Type="http://schemas.openxmlformats.org/officeDocument/2006/relationships/customXml" Target="../ink/ink51.xml"/><Relationship Id="rId47" Type="http://schemas.openxmlformats.org/officeDocument/2006/relationships/customXml" Target="../ink/ink54.xml"/><Relationship Id="rId50" Type="http://schemas.openxmlformats.org/officeDocument/2006/relationships/customXml" Target="../ink/ink5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9" Type="http://schemas.openxmlformats.org/officeDocument/2006/relationships/image" Target="../media/image21.png"/><Relationship Id="rId11" Type="http://schemas.openxmlformats.org/officeDocument/2006/relationships/customXml" Target="../ink/ink38.xml"/><Relationship Id="rId24" Type="http://schemas.openxmlformats.org/officeDocument/2006/relationships/image" Target="../media/image4.svg"/><Relationship Id="rId32" Type="http://schemas.openxmlformats.org/officeDocument/2006/relationships/customXml" Target="../ink/ink45.xml"/><Relationship Id="rId37" Type="http://schemas.openxmlformats.org/officeDocument/2006/relationships/image" Target="../media/image7.png"/><Relationship Id="rId40" Type="http://schemas.openxmlformats.org/officeDocument/2006/relationships/customXml" Target="../ink/ink49.xml"/><Relationship Id="rId45" Type="http://schemas.openxmlformats.org/officeDocument/2006/relationships/customXml" Target="../ink/ink53.xml"/><Relationship Id="rId53" Type="http://schemas.openxmlformats.org/officeDocument/2006/relationships/customXml" Target="../ink/ink58.xml"/><Relationship Id="rId5" Type="http://schemas.openxmlformats.org/officeDocument/2006/relationships/image" Target="../media/image29.png"/><Relationship Id="rId10" Type="http://schemas.openxmlformats.org/officeDocument/2006/relationships/image" Target="../media/image6.svg"/><Relationship Id="rId19" Type="http://schemas.openxmlformats.org/officeDocument/2006/relationships/image" Target="../media/image36.svg"/><Relationship Id="rId31" Type="http://schemas.openxmlformats.org/officeDocument/2006/relationships/image" Target="../media/image22.png"/><Relationship Id="rId44" Type="http://schemas.openxmlformats.org/officeDocument/2006/relationships/image" Target="../media/image8.png"/><Relationship Id="rId52" Type="http://schemas.openxmlformats.org/officeDocument/2006/relationships/image" Target="../media/image100.png"/><Relationship Id="rId4" Type="http://schemas.openxmlformats.org/officeDocument/2006/relationships/image" Target="../media/image28.png"/><Relationship Id="rId9" Type="http://schemas.openxmlformats.org/officeDocument/2006/relationships/image" Target="../media/image5.png"/><Relationship Id="rId14" Type="http://schemas.openxmlformats.org/officeDocument/2006/relationships/customXml" Target="../ink/ink40.xml"/><Relationship Id="rId22" Type="http://schemas.openxmlformats.org/officeDocument/2006/relationships/image" Target="../media/image39.png"/><Relationship Id="rId27" Type="http://schemas.openxmlformats.org/officeDocument/2006/relationships/image" Target="../media/image20.png"/><Relationship Id="rId30" Type="http://schemas.openxmlformats.org/officeDocument/2006/relationships/customXml" Target="../ink/ink44.xml"/><Relationship Id="rId35" Type="http://schemas.openxmlformats.org/officeDocument/2006/relationships/image" Target="../media/image24.png"/><Relationship Id="rId43" Type="http://schemas.openxmlformats.org/officeDocument/2006/relationships/customXml" Target="../ink/ink52.xml"/><Relationship Id="rId48" Type="http://schemas.openxmlformats.org/officeDocument/2006/relationships/image" Target="../media/image27.png"/><Relationship Id="rId8" Type="http://schemas.openxmlformats.org/officeDocument/2006/relationships/image" Target="../media/image31.svg"/><Relationship Id="rId51" Type="http://schemas.openxmlformats.org/officeDocument/2006/relationships/customXml" Target="../ink/ink57.xml"/><Relationship Id="rId3" Type="http://schemas.openxmlformats.org/officeDocument/2006/relationships/customXml" Target="../ink/ink37.xml"/><Relationship Id="rId12" Type="http://schemas.openxmlformats.org/officeDocument/2006/relationships/image" Target="../media/image110.png"/><Relationship Id="rId17" Type="http://schemas.openxmlformats.org/officeDocument/2006/relationships/image" Target="../media/image34.svg"/><Relationship Id="rId25" Type="http://schemas.openxmlformats.org/officeDocument/2006/relationships/customXml" Target="../ink/ink41.xml"/><Relationship Id="rId33" Type="http://schemas.openxmlformats.org/officeDocument/2006/relationships/image" Target="../media/image23.png"/><Relationship Id="rId38" Type="http://schemas.openxmlformats.org/officeDocument/2006/relationships/customXml" Target="../ink/ink48.xml"/><Relationship Id="rId46" Type="http://schemas.openxmlformats.org/officeDocument/2006/relationships/image" Target="../media/image26.png"/><Relationship Id="rId20" Type="http://schemas.openxmlformats.org/officeDocument/2006/relationships/image" Target="../media/image37.png"/><Relationship Id="rId41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5" Type="http://schemas.openxmlformats.org/officeDocument/2006/relationships/image" Target="../media/image120.png"/><Relationship Id="rId23" Type="http://schemas.openxmlformats.org/officeDocument/2006/relationships/image" Target="../media/image40.sv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49" Type="http://schemas.openxmlformats.org/officeDocument/2006/relationships/customXml" Target="../ink/ink5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1.xml"/><Relationship Id="rId18" Type="http://schemas.openxmlformats.org/officeDocument/2006/relationships/image" Target="../media/image35.png"/><Relationship Id="rId26" Type="http://schemas.openxmlformats.org/officeDocument/2006/relationships/customXml" Target="../ink/ink64.xml"/><Relationship Id="rId39" Type="http://schemas.openxmlformats.org/officeDocument/2006/relationships/image" Target="../media/image25.png"/><Relationship Id="rId21" Type="http://schemas.openxmlformats.org/officeDocument/2006/relationships/image" Target="../media/image38.svg"/><Relationship Id="rId34" Type="http://schemas.openxmlformats.org/officeDocument/2006/relationships/customXml" Target="../ink/ink68.xml"/><Relationship Id="rId42" Type="http://schemas.openxmlformats.org/officeDocument/2006/relationships/customXml" Target="../ink/ink73.xml"/><Relationship Id="rId47" Type="http://schemas.openxmlformats.org/officeDocument/2006/relationships/customXml" Target="../ink/ink76.xml"/><Relationship Id="rId50" Type="http://schemas.openxmlformats.org/officeDocument/2006/relationships/customXml" Target="../ink/ink78.xml"/><Relationship Id="rId55" Type="http://schemas.openxmlformats.org/officeDocument/2006/relationships/image" Target="../media/image42.sv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29" Type="http://schemas.openxmlformats.org/officeDocument/2006/relationships/image" Target="../media/image21.png"/><Relationship Id="rId11" Type="http://schemas.openxmlformats.org/officeDocument/2006/relationships/customXml" Target="../ink/ink60.xml"/><Relationship Id="rId24" Type="http://schemas.openxmlformats.org/officeDocument/2006/relationships/image" Target="../media/image4.svg"/><Relationship Id="rId32" Type="http://schemas.openxmlformats.org/officeDocument/2006/relationships/customXml" Target="../ink/ink67.xml"/><Relationship Id="rId37" Type="http://schemas.openxmlformats.org/officeDocument/2006/relationships/image" Target="../media/image7.png"/><Relationship Id="rId40" Type="http://schemas.openxmlformats.org/officeDocument/2006/relationships/customXml" Target="../ink/ink71.xml"/><Relationship Id="rId45" Type="http://schemas.openxmlformats.org/officeDocument/2006/relationships/customXml" Target="../ink/ink75.xml"/><Relationship Id="rId53" Type="http://schemas.openxmlformats.org/officeDocument/2006/relationships/customXml" Target="../ink/ink80.xml"/><Relationship Id="rId5" Type="http://schemas.openxmlformats.org/officeDocument/2006/relationships/image" Target="../media/image29.png"/><Relationship Id="rId10" Type="http://schemas.openxmlformats.org/officeDocument/2006/relationships/image" Target="../media/image6.svg"/><Relationship Id="rId19" Type="http://schemas.openxmlformats.org/officeDocument/2006/relationships/image" Target="../media/image36.svg"/><Relationship Id="rId31" Type="http://schemas.openxmlformats.org/officeDocument/2006/relationships/image" Target="../media/image22.png"/><Relationship Id="rId44" Type="http://schemas.openxmlformats.org/officeDocument/2006/relationships/image" Target="../media/image8.png"/><Relationship Id="rId52" Type="http://schemas.openxmlformats.org/officeDocument/2006/relationships/image" Target="../media/image100.png"/><Relationship Id="rId4" Type="http://schemas.openxmlformats.org/officeDocument/2006/relationships/image" Target="../media/image28.png"/><Relationship Id="rId9" Type="http://schemas.openxmlformats.org/officeDocument/2006/relationships/image" Target="../media/image5.png"/><Relationship Id="rId14" Type="http://schemas.openxmlformats.org/officeDocument/2006/relationships/customXml" Target="../ink/ink62.xml"/><Relationship Id="rId22" Type="http://schemas.openxmlformats.org/officeDocument/2006/relationships/image" Target="../media/image39.png"/><Relationship Id="rId27" Type="http://schemas.openxmlformats.org/officeDocument/2006/relationships/image" Target="../media/image20.png"/><Relationship Id="rId30" Type="http://schemas.openxmlformats.org/officeDocument/2006/relationships/customXml" Target="../ink/ink66.xml"/><Relationship Id="rId35" Type="http://schemas.openxmlformats.org/officeDocument/2006/relationships/image" Target="../media/image24.png"/><Relationship Id="rId43" Type="http://schemas.openxmlformats.org/officeDocument/2006/relationships/customXml" Target="../ink/ink74.xml"/><Relationship Id="rId48" Type="http://schemas.openxmlformats.org/officeDocument/2006/relationships/image" Target="../media/image27.png"/><Relationship Id="rId8" Type="http://schemas.openxmlformats.org/officeDocument/2006/relationships/image" Target="../media/image31.svg"/><Relationship Id="rId51" Type="http://schemas.openxmlformats.org/officeDocument/2006/relationships/customXml" Target="../ink/ink79.xml"/><Relationship Id="rId3" Type="http://schemas.openxmlformats.org/officeDocument/2006/relationships/customXml" Target="../ink/ink59.xml"/><Relationship Id="rId12" Type="http://schemas.openxmlformats.org/officeDocument/2006/relationships/image" Target="../media/image110.png"/><Relationship Id="rId17" Type="http://schemas.openxmlformats.org/officeDocument/2006/relationships/image" Target="../media/image34.svg"/><Relationship Id="rId25" Type="http://schemas.openxmlformats.org/officeDocument/2006/relationships/customXml" Target="../ink/ink63.xml"/><Relationship Id="rId33" Type="http://schemas.openxmlformats.org/officeDocument/2006/relationships/image" Target="../media/image23.png"/><Relationship Id="rId38" Type="http://schemas.openxmlformats.org/officeDocument/2006/relationships/customXml" Target="../ink/ink70.xml"/><Relationship Id="rId46" Type="http://schemas.openxmlformats.org/officeDocument/2006/relationships/image" Target="../media/image26.png"/><Relationship Id="rId20" Type="http://schemas.openxmlformats.org/officeDocument/2006/relationships/image" Target="../media/image37.png"/><Relationship Id="rId41" Type="http://schemas.openxmlformats.org/officeDocument/2006/relationships/customXml" Target="../ink/ink72.xml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5" Type="http://schemas.openxmlformats.org/officeDocument/2006/relationships/image" Target="../media/image120.png"/><Relationship Id="rId23" Type="http://schemas.openxmlformats.org/officeDocument/2006/relationships/image" Target="../media/image40.sv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customXml" Target="../ink/ink7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3.xml"/><Relationship Id="rId18" Type="http://schemas.openxmlformats.org/officeDocument/2006/relationships/image" Target="../media/image35.png"/><Relationship Id="rId26" Type="http://schemas.openxmlformats.org/officeDocument/2006/relationships/image" Target="../media/image12.png"/><Relationship Id="rId39" Type="http://schemas.openxmlformats.org/officeDocument/2006/relationships/customXml" Target="../ink/ink92.xml"/><Relationship Id="rId21" Type="http://schemas.openxmlformats.org/officeDocument/2006/relationships/image" Target="../media/image38.svg"/><Relationship Id="rId34" Type="http://schemas.openxmlformats.org/officeDocument/2006/relationships/image" Target="../media/image23.png"/><Relationship Id="rId42" Type="http://schemas.openxmlformats.org/officeDocument/2006/relationships/customXml" Target="../ink/ink94.xml"/><Relationship Id="rId47" Type="http://schemas.openxmlformats.org/officeDocument/2006/relationships/customXml" Target="../ink/ink98.xml"/><Relationship Id="rId50" Type="http://schemas.openxmlformats.org/officeDocument/2006/relationships/customXml" Target="../ink/ink100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9" Type="http://schemas.openxmlformats.org/officeDocument/2006/relationships/customXml" Target="../ink/ink87.xml"/><Relationship Id="rId11" Type="http://schemas.openxmlformats.org/officeDocument/2006/relationships/customXml" Target="../ink/ink82.xml"/><Relationship Id="rId24" Type="http://schemas.openxmlformats.org/officeDocument/2006/relationships/image" Target="../media/image4.svg"/><Relationship Id="rId32" Type="http://schemas.openxmlformats.org/officeDocument/2006/relationships/image" Target="../media/image22.png"/><Relationship Id="rId37" Type="http://schemas.openxmlformats.org/officeDocument/2006/relationships/customXml" Target="../ink/ink91.xml"/><Relationship Id="rId40" Type="http://schemas.openxmlformats.org/officeDocument/2006/relationships/image" Target="../media/image25.png"/><Relationship Id="rId45" Type="http://schemas.openxmlformats.org/officeDocument/2006/relationships/customXml" Target="../ink/ink97.xml"/><Relationship Id="rId53" Type="http://schemas.openxmlformats.org/officeDocument/2006/relationships/image" Target="../media/image41.png"/><Relationship Id="rId5" Type="http://schemas.openxmlformats.org/officeDocument/2006/relationships/image" Target="../media/image29.png"/><Relationship Id="rId10" Type="http://schemas.openxmlformats.org/officeDocument/2006/relationships/image" Target="../media/image6.svg"/><Relationship Id="rId19" Type="http://schemas.openxmlformats.org/officeDocument/2006/relationships/image" Target="../media/image36.svg"/><Relationship Id="rId31" Type="http://schemas.openxmlformats.org/officeDocument/2006/relationships/customXml" Target="../ink/ink88.xml"/><Relationship Id="rId44" Type="http://schemas.openxmlformats.org/officeDocument/2006/relationships/customXml" Target="../ink/ink96.xml"/><Relationship Id="rId52" Type="http://schemas.openxmlformats.org/officeDocument/2006/relationships/customXml" Target="../ink/ink102.xml"/><Relationship Id="rId4" Type="http://schemas.openxmlformats.org/officeDocument/2006/relationships/image" Target="../media/image43.png"/><Relationship Id="rId9" Type="http://schemas.openxmlformats.org/officeDocument/2006/relationships/image" Target="../media/image5.png"/><Relationship Id="rId14" Type="http://schemas.openxmlformats.org/officeDocument/2006/relationships/customXml" Target="../ink/ink84.xml"/><Relationship Id="rId22" Type="http://schemas.openxmlformats.org/officeDocument/2006/relationships/image" Target="../media/image39.png"/><Relationship Id="rId27" Type="http://schemas.openxmlformats.org/officeDocument/2006/relationships/customXml" Target="../ink/ink86.xml"/><Relationship Id="rId30" Type="http://schemas.openxmlformats.org/officeDocument/2006/relationships/image" Target="../media/image21.png"/><Relationship Id="rId35" Type="http://schemas.openxmlformats.org/officeDocument/2006/relationships/customXml" Target="../ink/ink90.xml"/><Relationship Id="rId43" Type="http://schemas.openxmlformats.org/officeDocument/2006/relationships/customXml" Target="../ink/ink95.xml"/><Relationship Id="rId48" Type="http://schemas.openxmlformats.org/officeDocument/2006/relationships/image" Target="../media/image27.png"/><Relationship Id="rId8" Type="http://schemas.openxmlformats.org/officeDocument/2006/relationships/image" Target="../media/image31.svg"/><Relationship Id="rId51" Type="http://schemas.openxmlformats.org/officeDocument/2006/relationships/customXml" Target="../ink/ink101.xml"/><Relationship Id="rId3" Type="http://schemas.openxmlformats.org/officeDocument/2006/relationships/customXml" Target="../ink/ink81.xml"/><Relationship Id="rId12" Type="http://schemas.openxmlformats.org/officeDocument/2006/relationships/image" Target="../media/image8.png"/><Relationship Id="rId17" Type="http://schemas.openxmlformats.org/officeDocument/2006/relationships/image" Target="../media/image34.sv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7.png"/><Relationship Id="rId46" Type="http://schemas.openxmlformats.org/officeDocument/2006/relationships/image" Target="../media/image26.png"/><Relationship Id="rId20" Type="http://schemas.openxmlformats.org/officeDocument/2006/relationships/image" Target="../media/image37.png"/><Relationship Id="rId41" Type="http://schemas.openxmlformats.org/officeDocument/2006/relationships/customXml" Target="../ink/ink93.xml"/><Relationship Id="rId54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5" Type="http://schemas.openxmlformats.org/officeDocument/2006/relationships/image" Target="../media/image44.png"/><Relationship Id="rId23" Type="http://schemas.openxmlformats.org/officeDocument/2006/relationships/image" Target="../media/image40.svg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9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.xml"/><Relationship Id="rId18" Type="http://schemas.openxmlformats.org/officeDocument/2006/relationships/image" Target="../media/image35.png"/><Relationship Id="rId26" Type="http://schemas.openxmlformats.org/officeDocument/2006/relationships/customXml" Target="../ink/ink108.xml"/><Relationship Id="rId39" Type="http://schemas.openxmlformats.org/officeDocument/2006/relationships/image" Target="../media/image25.png"/><Relationship Id="rId21" Type="http://schemas.openxmlformats.org/officeDocument/2006/relationships/image" Target="../media/image38.svg"/><Relationship Id="rId34" Type="http://schemas.openxmlformats.org/officeDocument/2006/relationships/customXml" Target="../ink/ink112.xml"/><Relationship Id="rId42" Type="http://schemas.openxmlformats.org/officeDocument/2006/relationships/customXml" Target="../ink/ink117.xml"/><Relationship Id="rId47" Type="http://schemas.openxmlformats.org/officeDocument/2006/relationships/customXml" Target="../ink/ink120.xml"/><Relationship Id="rId50" Type="http://schemas.openxmlformats.org/officeDocument/2006/relationships/customXml" Target="../ink/ink122.xml"/><Relationship Id="rId55" Type="http://schemas.openxmlformats.org/officeDocument/2006/relationships/image" Target="../media/image4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9" Type="http://schemas.openxmlformats.org/officeDocument/2006/relationships/image" Target="../media/image21.png"/><Relationship Id="rId11" Type="http://schemas.openxmlformats.org/officeDocument/2006/relationships/customXml" Target="../ink/ink104.xml"/><Relationship Id="rId24" Type="http://schemas.openxmlformats.org/officeDocument/2006/relationships/image" Target="../media/image4.svg"/><Relationship Id="rId32" Type="http://schemas.openxmlformats.org/officeDocument/2006/relationships/customXml" Target="../ink/ink111.xml"/><Relationship Id="rId37" Type="http://schemas.openxmlformats.org/officeDocument/2006/relationships/image" Target="../media/image7.png"/><Relationship Id="rId40" Type="http://schemas.openxmlformats.org/officeDocument/2006/relationships/customXml" Target="../ink/ink115.xml"/><Relationship Id="rId45" Type="http://schemas.openxmlformats.org/officeDocument/2006/relationships/customXml" Target="../ink/ink119.xml"/><Relationship Id="rId53" Type="http://schemas.openxmlformats.org/officeDocument/2006/relationships/customXml" Target="../ink/ink124.xml"/><Relationship Id="rId5" Type="http://schemas.openxmlformats.org/officeDocument/2006/relationships/image" Target="../media/image29.png"/><Relationship Id="rId19" Type="http://schemas.openxmlformats.org/officeDocument/2006/relationships/image" Target="../media/image36.svg"/><Relationship Id="rId4" Type="http://schemas.openxmlformats.org/officeDocument/2006/relationships/image" Target="../media/image28.png"/><Relationship Id="rId9" Type="http://schemas.openxmlformats.org/officeDocument/2006/relationships/image" Target="../media/image5.png"/><Relationship Id="rId14" Type="http://schemas.openxmlformats.org/officeDocument/2006/relationships/customXml" Target="../ink/ink106.xml"/><Relationship Id="rId22" Type="http://schemas.openxmlformats.org/officeDocument/2006/relationships/image" Target="../media/image39.png"/><Relationship Id="rId27" Type="http://schemas.openxmlformats.org/officeDocument/2006/relationships/image" Target="../media/image20.png"/><Relationship Id="rId30" Type="http://schemas.openxmlformats.org/officeDocument/2006/relationships/customXml" Target="../ink/ink110.xml"/><Relationship Id="rId35" Type="http://schemas.openxmlformats.org/officeDocument/2006/relationships/image" Target="../media/image24.png"/><Relationship Id="rId43" Type="http://schemas.openxmlformats.org/officeDocument/2006/relationships/customXml" Target="../ink/ink118.xml"/><Relationship Id="rId48" Type="http://schemas.openxmlformats.org/officeDocument/2006/relationships/image" Target="../media/image27.png"/><Relationship Id="rId56" Type="http://schemas.openxmlformats.org/officeDocument/2006/relationships/image" Target="../media/image46.png"/><Relationship Id="rId8" Type="http://schemas.openxmlformats.org/officeDocument/2006/relationships/image" Target="../media/image31.svg"/><Relationship Id="rId51" Type="http://schemas.openxmlformats.org/officeDocument/2006/relationships/customXml" Target="../ink/ink123.xml"/><Relationship Id="rId3" Type="http://schemas.openxmlformats.org/officeDocument/2006/relationships/customXml" Target="../ink/ink103.xml"/><Relationship Id="rId12" Type="http://schemas.openxmlformats.org/officeDocument/2006/relationships/image" Target="../media/image110.png"/><Relationship Id="rId17" Type="http://schemas.openxmlformats.org/officeDocument/2006/relationships/image" Target="../media/image34.svg"/><Relationship Id="rId25" Type="http://schemas.openxmlformats.org/officeDocument/2006/relationships/customXml" Target="../ink/ink107.xml"/><Relationship Id="rId33" Type="http://schemas.openxmlformats.org/officeDocument/2006/relationships/image" Target="../media/image23.png"/><Relationship Id="rId38" Type="http://schemas.openxmlformats.org/officeDocument/2006/relationships/customXml" Target="../ink/ink114.xml"/><Relationship Id="rId46" Type="http://schemas.openxmlformats.org/officeDocument/2006/relationships/image" Target="../media/image26.png"/><Relationship Id="rId20" Type="http://schemas.openxmlformats.org/officeDocument/2006/relationships/image" Target="../media/image37.png"/><Relationship Id="rId41" Type="http://schemas.openxmlformats.org/officeDocument/2006/relationships/customXml" Target="../ink/ink116.xml"/><Relationship Id="rId54" Type="http://schemas.openxmlformats.org/officeDocument/2006/relationships/customXml" Target="../ink/ink1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5" Type="http://schemas.openxmlformats.org/officeDocument/2006/relationships/image" Target="../media/image120.png"/><Relationship Id="rId23" Type="http://schemas.openxmlformats.org/officeDocument/2006/relationships/image" Target="../media/image40.sv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49" Type="http://schemas.openxmlformats.org/officeDocument/2006/relationships/customXml" Target="../ink/ink121.xml"/><Relationship Id="rId57" Type="http://schemas.openxmlformats.org/officeDocument/2006/relationships/image" Target="../media/image47.svg"/><Relationship Id="rId10" Type="http://schemas.openxmlformats.org/officeDocument/2006/relationships/image" Target="../media/image6.svg"/><Relationship Id="rId31" Type="http://schemas.openxmlformats.org/officeDocument/2006/relationships/image" Target="../media/image22.png"/><Relationship Id="rId44" Type="http://schemas.openxmlformats.org/officeDocument/2006/relationships/image" Target="../media/image8.png"/><Relationship Id="rId52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svg"/><Relationship Id="rId34" Type="http://schemas.openxmlformats.org/officeDocument/2006/relationships/customXml" Target="../ink/ink130.xml"/><Relationship Id="rId42" Type="http://schemas.openxmlformats.org/officeDocument/2006/relationships/customXml" Target="../ink/ink133.xml"/><Relationship Id="rId47" Type="http://schemas.openxmlformats.org/officeDocument/2006/relationships/image" Target="../media/image21.png"/><Relationship Id="rId50" Type="http://schemas.openxmlformats.org/officeDocument/2006/relationships/customXml" Target="../ink/ink137.xml"/><Relationship Id="rId55" Type="http://schemas.openxmlformats.org/officeDocument/2006/relationships/customXml" Target="../ink/ink140.xml"/><Relationship Id="rId63" Type="http://schemas.openxmlformats.org/officeDocument/2006/relationships/image" Target="../media/image26.png"/><Relationship Id="rId68" Type="http://schemas.openxmlformats.org/officeDocument/2006/relationships/customXml" Target="../ink/ink149.xml"/><Relationship Id="rId21" Type="http://schemas.openxmlformats.org/officeDocument/2006/relationships/image" Target="../media/image100.png"/><Relationship Id="rId7" Type="http://schemas.openxmlformats.org/officeDocument/2006/relationships/customXml" Target="../ink/ink12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37" Type="http://schemas.openxmlformats.org/officeDocument/2006/relationships/image" Target="../media/image43.png"/><Relationship Id="rId40" Type="http://schemas.openxmlformats.org/officeDocument/2006/relationships/image" Target="../media/image5.png"/><Relationship Id="rId45" Type="http://schemas.openxmlformats.org/officeDocument/2006/relationships/image" Target="../media/image20.png"/><Relationship Id="rId53" Type="http://schemas.openxmlformats.org/officeDocument/2006/relationships/image" Target="../media/image24.png"/><Relationship Id="rId58" Type="http://schemas.openxmlformats.org/officeDocument/2006/relationships/customXml" Target="../ink/ink142.xml"/><Relationship Id="rId66" Type="http://schemas.openxmlformats.org/officeDocument/2006/relationships/customXml" Target="../ink/ink147.xml"/><Relationship Id="rId5" Type="http://schemas.openxmlformats.org/officeDocument/2006/relationships/customXml" Target="../ink/ink127.xml"/><Relationship Id="rId36" Type="http://schemas.openxmlformats.org/officeDocument/2006/relationships/customXml" Target="../ink/ink132.xml"/><Relationship Id="rId49" Type="http://schemas.openxmlformats.org/officeDocument/2006/relationships/image" Target="../media/image22.png"/><Relationship Id="rId57" Type="http://schemas.openxmlformats.org/officeDocument/2006/relationships/customXml" Target="../ink/ink141.xml"/><Relationship Id="rId61" Type="http://schemas.openxmlformats.org/officeDocument/2006/relationships/image" Target="../media/image8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4.xml"/><Relationship Id="rId65" Type="http://schemas.openxmlformats.org/officeDocument/2006/relationships/image" Target="../media/image27.png"/><Relationship Id="rId4" Type="http://schemas.openxmlformats.org/officeDocument/2006/relationships/image" Target="../media/image7.png"/><Relationship Id="rId35" Type="http://schemas.openxmlformats.org/officeDocument/2006/relationships/customXml" Target="../ink/ink131.xml"/><Relationship Id="rId43" Type="http://schemas.openxmlformats.org/officeDocument/2006/relationships/image" Target="../media/image12.png"/><Relationship Id="rId48" Type="http://schemas.openxmlformats.org/officeDocument/2006/relationships/customXml" Target="../ink/ink136.xml"/><Relationship Id="rId56" Type="http://schemas.openxmlformats.org/officeDocument/2006/relationships/image" Target="../media/image25.png"/><Relationship Id="rId64" Type="http://schemas.openxmlformats.org/officeDocument/2006/relationships/customXml" Target="../ink/ink146.xml"/><Relationship Id="rId69" Type="http://schemas.openxmlformats.org/officeDocument/2006/relationships/customXml" Target="../ink/ink150.xml"/><Relationship Id="rId8" Type="http://schemas.openxmlformats.org/officeDocument/2006/relationships/customXml" Target="../ink/ink129.xml"/><Relationship Id="rId51" Type="http://schemas.openxmlformats.org/officeDocument/2006/relationships/image" Target="../media/image23.png"/><Relationship Id="rId3" Type="http://schemas.openxmlformats.org/officeDocument/2006/relationships/customXml" Target="../ink/ink126.xml"/><Relationship Id="rId33" Type="http://schemas.openxmlformats.org/officeDocument/2006/relationships/image" Target="../media/image280.png"/><Relationship Id="rId38" Type="http://schemas.openxmlformats.org/officeDocument/2006/relationships/image" Target="../media/image3.png"/><Relationship Id="rId46" Type="http://schemas.openxmlformats.org/officeDocument/2006/relationships/customXml" Target="../ink/ink135.xml"/><Relationship Id="rId59" Type="http://schemas.openxmlformats.org/officeDocument/2006/relationships/customXml" Target="../ink/ink143.xml"/><Relationship Id="rId67" Type="http://schemas.openxmlformats.org/officeDocument/2006/relationships/customXml" Target="../ink/ink148.xml"/><Relationship Id="rId41" Type="http://schemas.openxmlformats.org/officeDocument/2006/relationships/image" Target="../media/image6.svg"/><Relationship Id="rId54" Type="http://schemas.openxmlformats.org/officeDocument/2006/relationships/customXml" Target="../ink/ink139.xml"/><Relationship Id="rId62" Type="http://schemas.openxmlformats.org/officeDocument/2006/relationships/customXml" Target="../ink/ink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26" Type="http://schemas.openxmlformats.org/officeDocument/2006/relationships/customXml" Target="../ink/ink13.xml"/><Relationship Id="rId3" Type="http://schemas.openxmlformats.org/officeDocument/2006/relationships/image" Target="../media/image4.svg"/><Relationship Id="rId21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5" Type="http://schemas.openxmlformats.org/officeDocument/2006/relationships/customXml" Target="../ink/ink12.xml"/><Relationship Id="rId33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24" Type="http://schemas.openxmlformats.org/officeDocument/2006/relationships/customXml" Target="../ink/ink11.xml"/><Relationship Id="rId32" Type="http://schemas.openxmlformats.org/officeDocument/2006/relationships/customXml" Target="../ink/ink16.xml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31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7.png"/><Relationship Id="rId30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23.xml"/><Relationship Id="rId26" Type="http://schemas.openxmlformats.org/officeDocument/2006/relationships/image" Target="../media/image8.png"/><Relationship Id="rId39" Type="http://schemas.openxmlformats.org/officeDocument/2006/relationships/image" Target="../media/image32.png"/><Relationship Id="rId21" Type="http://schemas.openxmlformats.org/officeDocument/2006/relationships/image" Target="../media/image25.png"/><Relationship Id="rId34" Type="http://schemas.openxmlformats.org/officeDocument/2006/relationships/image" Target="../media/image100.png"/><Relationship Id="rId7" Type="http://schemas.openxmlformats.org/officeDocument/2006/relationships/image" Target="../media/image12.png"/><Relationship Id="rId12" Type="http://schemas.openxmlformats.org/officeDocument/2006/relationships/customXml" Target="../ink/ink20.xml"/><Relationship Id="rId17" Type="http://schemas.openxmlformats.org/officeDocument/2006/relationships/image" Target="../media/image24.png"/><Relationship Id="rId25" Type="http://schemas.openxmlformats.org/officeDocument/2006/relationships/customXml" Target="../ink/ink28.xml"/><Relationship Id="rId33" Type="http://schemas.openxmlformats.org/officeDocument/2006/relationships/customXml" Target="../ink/ink33.xml"/><Relationship Id="rId38" Type="http://schemas.openxmlformats.org/officeDocument/2006/relationships/customXml" Target="../ink/ink36.xml"/><Relationship Id="rId2" Type="http://schemas.openxmlformats.org/officeDocument/2006/relationships/image" Target="../media/image3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2.xml"/><Relationship Id="rId37" Type="http://schemas.openxmlformats.org/officeDocument/2006/relationships/image" Target="../media/image31.png"/><Relationship Id="rId5" Type="http://schemas.openxmlformats.org/officeDocument/2006/relationships/image" Target="../media/image6.svg"/><Relationship Id="rId15" Type="http://schemas.openxmlformats.org/officeDocument/2006/relationships/image" Target="../media/image23.png"/><Relationship Id="rId23" Type="http://schemas.openxmlformats.org/officeDocument/2006/relationships/customXml" Target="../ink/ink26.xml"/><Relationship Id="rId28" Type="http://schemas.openxmlformats.org/officeDocument/2006/relationships/image" Target="../media/image26.png"/><Relationship Id="rId36" Type="http://schemas.openxmlformats.org/officeDocument/2006/relationships/customXml" Target="../ink/ink35.xml"/><Relationship Id="rId10" Type="http://schemas.openxmlformats.org/officeDocument/2006/relationships/customXml" Target="../ink/ink19.xml"/><Relationship Id="rId19" Type="http://schemas.openxmlformats.org/officeDocument/2006/relationships/image" Target="../media/image7.png"/><Relationship Id="rId31" Type="http://schemas.openxmlformats.org/officeDocument/2006/relationships/customXml" Target="../ink/ink31.xml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customXml" Target="../ink/ink29.xml"/><Relationship Id="rId30" Type="http://schemas.openxmlformats.org/officeDocument/2006/relationships/image" Target="../media/image27.png"/><Relationship Id="rId35" Type="http://schemas.openxmlformats.org/officeDocument/2006/relationships/customXml" Target="../ink/ink34.xml"/><Relationship Id="rId8" Type="http://schemas.openxmlformats.org/officeDocument/2006/relationships/customXml" Target="../ink/ink18.xml"/><Relationship Id="rId3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9C132B-18E6-480E-96C3-5D971FBC3070}"/>
                  </a:ext>
                </a:extLst>
              </p14:cNvPr>
              <p14:cNvContentPartPr/>
              <p14:nvPr/>
            </p14:nvContentPartPr>
            <p14:xfrm>
              <a:off x="10852566" y="66333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9C132B-18E6-480E-96C3-5D971FBC3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43566" y="6624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FBD48C-04B8-4F3B-BE06-A794CACDCDE6}"/>
                  </a:ext>
                </a:extLst>
              </p14:cNvPr>
              <p14:cNvContentPartPr/>
              <p14:nvPr/>
            </p14:nvContentPartPr>
            <p14:xfrm>
              <a:off x="6403686" y="48452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FBD48C-04B8-4F3B-BE06-A794CACDC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4686" y="483621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229AAE6-E7B9-4A08-ABBF-DBAD7F8EB200}"/>
              </a:ext>
            </a:extLst>
          </p:cNvPr>
          <p:cNvSpPr txBox="1"/>
          <p:nvPr/>
        </p:nvSpPr>
        <p:spPr>
          <a:xfrm>
            <a:off x="4943628" y="313082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A0CEF-AADB-4ADB-92E4-0A93330A072A}"/>
              </a:ext>
            </a:extLst>
          </p:cNvPr>
          <p:cNvSpPr txBox="1"/>
          <p:nvPr/>
        </p:nvSpPr>
        <p:spPr>
          <a:xfrm>
            <a:off x="4943628" y="6043209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D87C5D-D3B9-41B2-9EF1-4B1311D546C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949468" y="3592489"/>
            <a:ext cx="0" cy="2450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38BC9E-E79A-4770-88E4-F50F182A78DE}"/>
              </a:ext>
            </a:extLst>
          </p:cNvPr>
          <p:cNvSpPr txBox="1"/>
          <p:nvPr/>
        </p:nvSpPr>
        <p:spPr>
          <a:xfrm>
            <a:off x="1153806" y="6042244"/>
            <a:ext cx="25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Blank Room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2710B1-D816-4692-9D7B-6F7FA18E5139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2452596" y="3592489"/>
            <a:ext cx="3496872" cy="244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E42CD2-C882-45E3-A157-EB54A163E76F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5949468" y="3592489"/>
            <a:ext cx="3358234" cy="2450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3FC069-26C3-4191-836B-647FABC14F10}"/>
              </a:ext>
            </a:extLst>
          </p:cNvPr>
          <p:cNvSpPr txBox="1"/>
          <p:nvPr/>
        </p:nvSpPr>
        <p:spPr>
          <a:xfrm>
            <a:off x="8147552" y="6043210"/>
            <a:ext cx="232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Settings 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A8FD-9804-4502-BD31-B7EA2DB4AB86}"/>
              </a:ext>
            </a:extLst>
          </p:cNvPr>
          <p:cNvSpPr txBox="1"/>
          <p:nvPr/>
        </p:nvSpPr>
        <p:spPr>
          <a:xfrm>
            <a:off x="1385741" y="336502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5A58E1-B5CF-46E0-B1A0-988E8217300A}"/>
              </a:ext>
            </a:extLst>
          </p:cNvPr>
          <p:cNvSpPr txBox="1"/>
          <p:nvPr/>
        </p:nvSpPr>
        <p:spPr>
          <a:xfrm>
            <a:off x="203208" y="209277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DDBAC7-064E-4FDF-998B-60D5C3898FC4}"/>
              </a:ext>
            </a:extLst>
          </p:cNvPr>
          <p:cNvSpPr txBox="1"/>
          <p:nvPr/>
        </p:nvSpPr>
        <p:spPr>
          <a:xfrm>
            <a:off x="9759735" y="2126772"/>
            <a:ext cx="218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Register 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A9F37-F539-438A-8716-B1AE0E322DFC}"/>
              </a:ext>
            </a:extLst>
          </p:cNvPr>
          <p:cNvSpPr txBox="1"/>
          <p:nvPr/>
        </p:nvSpPr>
        <p:spPr>
          <a:xfrm>
            <a:off x="2663278" y="2110359"/>
            <a:ext cx="337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Forgot Password 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2BD72-CDDB-4988-8D97-DD660378FF6A}"/>
              </a:ext>
            </a:extLst>
          </p:cNvPr>
          <p:cNvSpPr txBox="1"/>
          <p:nvPr/>
        </p:nvSpPr>
        <p:spPr>
          <a:xfrm>
            <a:off x="5399608" y="354091"/>
            <a:ext cx="245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Account Layout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7D0AF5-4324-4D0C-9535-9B3389D2756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6625655" y="815756"/>
            <a:ext cx="4226911" cy="131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C1E8C4-EC62-49DD-B075-3E120205EB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4349672" y="815756"/>
            <a:ext cx="2275983" cy="129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213CD-81CA-4C41-AD48-6B66C8B4C382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1209048" y="815756"/>
            <a:ext cx="5416607" cy="127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26B466-75FD-4522-84D3-BE802BA13F7B}"/>
              </a:ext>
            </a:extLst>
          </p:cNvPr>
          <p:cNvSpPr txBox="1"/>
          <p:nvPr/>
        </p:nvSpPr>
        <p:spPr>
          <a:xfrm>
            <a:off x="6419176" y="2139856"/>
            <a:ext cx="318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Reset Password View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490266-98D1-4D43-9598-4C9F93E4DCAA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>
            <a:off x="6625655" y="815756"/>
            <a:ext cx="1387817" cy="132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9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86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42975" y="40578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99CCBE5-320E-450F-B6C7-114F50C34E17}"/>
              </a:ext>
            </a:extLst>
          </p:cNvPr>
          <p:cNvSpPr/>
          <p:nvPr/>
        </p:nvSpPr>
        <p:spPr>
          <a:xfrm>
            <a:off x="1601121" y="505478"/>
            <a:ext cx="559650" cy="537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08BEF9F-D7E6-4B2A-8539-C3D42F1602E0}"/>
                  </a:ext>
                </a:extLst>
              </p14:cNvPr>
              <p14:cNvContentPartPr/>
              <p14:nvPr/>
            </p14:nvContentPartPr>
            <p14:xfrm>
              <a:off x="1695840" y="591076"/>
              <a:ext cx="387700" cy="364518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08BEF9F-D7E6-4B2A-8539-C3D42F160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840" y="582071"/>
                <a:ext cx="405339" cy="382168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1998332-1338-44C6-8BB0-D60CC6FC23BF}"/>
              </a:ext>
            </a:extLst>
          </p:cNvPr>
          <p:cNvSpPr txBox="1"/>
          <p:nvPr/>
        </p:nvSpPr>
        <p:spPr>
          <a:xfrm>
            <a:off x="2050382" y="562596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GB" sz="24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roomName</a:t>
            </a:r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74CBA66E-F4CD-4C03-990B-EA957495B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219" y="475220"/>
            <a:ext cx="630220" cy="630220"/>
          </a:xfrm>
          <a:prstGeom prst="rect">
            <a:avLst/>
          </a:prstGeom>
        </p:spPr>
      </p:pic>
      <p:pic>
        <p:nvPicPr>
          <p:cNvPr id="87" name="Graphic 86" descr="Single gear with solid fill">
            <a:extLst>
              <a:ext uri="{FF2B5EF4-FFF2-40B4-BE49-F238E27FC236}">
                <a16:creationId xmlns:a16="http://schemas.microsoft.com/office/drawing/2014/main" id="{83FCDF7A-7C13-451D-A4A0-F2C226F6C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1385" y="464418"/>
            <a:ext cx="695198" cy="69519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35F91C0-B215-417C-9FCA-1899900DAA32}"/>
              </a:ext>
            </a:extLst>
          </p:cNvPr>
          <p:cNvSpPr/>
          <p:nvPr/>
        </p:nvSpPr>
        <p:spPr>
          <a:xfrm>
            <a:off x="8656773" y="1135698"/>
            <a:ext cx="2919106" cy="510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&lt;user&gt;:&lt;message&gt;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156F4F8-E53A-41B5-8D79-3C3E65CAD72F}"/>
              </a:ext>
            </a:extLst>
          </p:cNvPr>
          <p:cNvSpPr/>
          <p:nvPr/>
        </p:nvSpPr>
        <p:spPr>
          <a:xfrm>
            <a:off x="8656773" y="6352702"/>
            <a:ext cx="1958322" cy="29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&lt;message&gt;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BE6269-4B16-4E9F-B614-B52877D16327}"/>
              </a:ext>
            </a:extLst>
          </p:cNvPr>
          <p:cNvSpPr/>
          <p:nvPr/>
        </p:nvSpPr>
        <p:spPr>
          <a:xfrm>
            <a:off x="10799819" y="6365809"/>
            <a:ext cx="776057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942339B-2E64-4C64-8F59-667FE30EFF91}"/>
              </a:ext>
            </a:extLst>
          </p:cNvPr>
          <p:cNvSpPr/>
          <p:nvPr/>
        </p:nvSpPr>
        <p:spPr>
          <a:xfrm>
            <a:off x="11296548" y="1142494"/>
            <a:ext cx="268661" cy="5099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083695-457B-470F-80E4-9A29C40F8086}"/>
              </a:ext>
            </a:extLst>
          </p:cNvPr>
          <p:cNvSpPr/>
          <p:nvPr/>
        </p:nvSpPr>
        <p:spPr>
          <a:xfrm>
            <a:off x="11322402" y="2344374"/>
            <a:ext cx="210216" cy="194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Caret Left outline">
            <a:extLst>
              <a:ext uri="{FF2B5EF4-FFF2-40B4-BE49-F238E27FC236}">
                <a16:creationId xmlns:a16="http://schemas.microsoft.com/office/drawing/2014/main" id="{57E7D390-9627-4681-953B-F196AE025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1228096" y="1028566"/>
            <a:ext cx="402408" cy="402408"/>
          </a:xfrm>
          <a:prstGeom prst="rect">
            <a:avLst/>
          </a:prstGeom>
        </p:spPr>
      </p:pic>
      <p:pic>
        <p:nvPicPr>
          <p:cNvPr id="104" name="Graphic 103" descr="Caret Left outline">
            <a:extLst>
              <a:ext uri="{FF2B5EF4-FFF2-40B4-BE49-F238E27FC236}">
                <a16:creationId xmlns:a16="http://schemas.microsoft.com/office/drawing/2014/main" id="{6BBD61B9-D1C3-439E-AB3E-3289A771DA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216949" y="5956345"/>
            <a:ext cx="402408" cy="40240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B5C843F-D50C-4D43-B774-6631D52E8C85}"/>
              </a:ext>
            </a:extLst>
          </p:cNvPr>
          <p:cNvSpPr/>
          <p:nvPr/>
        </p:nvSpPr>
        <p:spPr>
          <a:xfrm>
            <a:off x="1630299" y="1142494"/>
            <a:ext cx="6839144" cy="364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E728FF-ED74-45F6-8401-8450E6C7D89B}"/>
              </a:ext>
            </a:extLst>
          </p:cNvPr>
          <p:cNvGrpSpPr/>
          <p:nvPr/>
        </p:nvGrpSpPr>
        <p:grpSpPr>
          <a:xfrm>
            <a:off x="1757128" y="1259076"/>
            <a:ext cx="6507179" cy="3500494"/>
            <a:chOff x="2383392" y="1719366"/>
            <a:chExt cx="5895906" cy="40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C00B67-6457-4C74-B83F-ADE2718378F9}"/>
                    </a:ext>
                  </a:extLst>
                </p14:cNvPr>
                <p14:cNvContentPartPr/>
                <p14:nvPr/>
              </p14:nvContentPartPr>
              <p14:xfrm>
                <a:off x="5661847" y="2008086"/>
                <a:ext cx="332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3547" y="199908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F439AB-F142-4023-B9B6-4BBD6EB556DE}"/>
                    </a:ext>
                  </a:extLst>
                </p14:cNvPr>
                <p14:cNvContentPartPr/>
                <p14:nvPr/>
              </p14:nvContentPartPr>
              <p14:xfrm>
                <a:off x="2800046" y="2053446"/>
                <a:ext cx="332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1746" y="204444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F809D3-9088-4437-BE21-941A9207B9F8}"/>
                    </a:ext>
                  </a:extLst>
                </p14:cNvPr>
                <p14:cNvContentPartPr/>
                <p14:nvPr/>
              </p14:nvContentPartPr>
              <p14:xfrm>
                <a:off x="2383392" y="1719366"/>
                <a:ext cx="5895906" cy="405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4824" y="1708329"/>
                  <a:ext cx="5912699" cy="40770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F398D59-50C0-4115-9803-162AD22AD73A}"/>
              </a:ext>
            </a:extLst>
          </p:cNvPr>
          <p:cNvSpPr/>
          <p:nvPr/>
        </p:nvSpPr>
        <p:spPr>
          <a:xfrm>
            <a:off x="1648264" y="6445035"/>
            <a:ext cx="6818572" cy="167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56E0F71-BC7A-4091-B7EB-ECBC6328F49C}"/>
              </a:ext>
            </a:extLst>
          </p:cNvPr>
          <p:cNvSpPr/>
          <p:nvPr/>
        </p:nvSpPr>
        <p:spPr>
          <a:xfrm>
            <a:off x="2590260" y="6361893"/>
            <a:ext cx="279825" cy="2779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386943-B20F-40D1-8D01-213EFBD6F2E1}"/>
              </a:ext>
            </a:extLst>
          </p:cNvPr>
          <p:cNvSpPr/>
          <p:nvPr/>
        </p:nvSpPr>
        <p:spPr>
          <a:xfrm>
            <a:off x="1642991" y="4910062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BD33B8-185C-4E73-95C0-D3804EAC4D77}"/>
              </a:ext>
            </a:extLst>
          </p:cNvPr>
          <p:cNvSpPr/>
          <p:nvPr/>
        </p:nvSpPr>
        <p:spPr>
          <a:xfrm>
            <a:off x="2385000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7D81C0-ED59-47A9-8681-E003AE7C95A3}"/>
              </a:ext>
            </a:extLst>
          </p:cNvPr>
          <p:cNvSpPr/>
          <p:nvPr/>
        </p:nvSpPr>
        <p:spPr>
          <a:xfrm>
            <a:off x="3127009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62" name="Graphic 61" descr="Play with solid fill">
            <a:extLst>
              <a:ext uri="{FF2B5EF4-FFF2-40B4-BE49-F238E27FC236}">
                <a16:creationId xmlns:a16="http://schemas.microsoft.com/office/drawing/2014/main" id="{BC4E331D-E3CE-45DD-9CC2-85D7BEE25E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0360" y="4990168"/>
            <a:ext cx="494474" cy="502358"/>
          </a:xfrm>
          <a:prstGeom prst="rect">
            <a:avLst/>
          </a:prstGeom>
        </p:spPr>
      </p:pic>
      <p:pic>
        <p:nvPicPr>
          <p:cNvPr id="63" name="Graphic 62" descr="Volume with solid fill">
            <a:extLst>
              <a:ext uri="{FF2B5EF4-FFF2-40B4-BE49-F238E27FC236}">
                <a16:creationId xmlns:a16="http://schemas.microsoft.com/office/drawing/2014/main" id="{7D39E823-88F1-436C-A014-D40DC9C918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11689" y="4990168"/>
            <a:ext cx="542944" cy="502358"/>
          </a:xfrm>
          <a:prstGeom prst="rect">
            <a:avLst/>
          </a:prstGeom>
        </p:spPr>
      </p:pic>
      <p:pic>
        <p:nvPicPr>
          <p:cNvPr id="64" name="Graphic 63" descr="Sound Soft with solid fill">
            <a:extLst>
              <a:ext uri="{FF2B5EF4-FFF2-40B4-BE49-F238E27FC236}">
                <a16:creationId xmlns:a16="http://schemas.microsoft.com/office/drawing/2014/main" id="{FCE55EC1-3EE7-4EC8-98C1-22C07E45A5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84995" y="4990168"/>
            <a:ext cx="627624" cy="50235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A29F24F-26BA-4383-92F6-C16A15468634}"/>
              </a:ext>
            </a:extLst>
          </p:cNvPr>
          <p:cNvSpPr txBox="1"/>
          <p:nvPr/>
        </p:nvSpPr>
        <p:spPr>
          <a:xfrm>
            <a:off x="1611435" y="5734041"/>
            <a:ext cx="239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Choose Video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AFD76D-25F2-43A1-8DEB-CD54564DAE11}"/>
              </a:ext>
            </a:extLst>
          </p:cNvPr>
          <p:cNvSpPr/>
          <p:nvPr/>
        </p:nvSpPr>
        <p:spPr>
          <a:xfrm>
            <a:off x="3875484" y="5790812"/>
            <a:ext cx="3397036" cy="366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&lt;file&gt;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EC24A9-B055-465A-8E94-38C9F69FEC2D}"/>
              </a:ext>
            </a:extLst>
          </p:cNvPr>
          <p:cNvSpPr/>
          <p:nvPr/>
        </p:nvSpPr>
        <p:spPr>
          <a:xfrm>
            <a:off x="7425338" y="5790812"/>
            <a:ext cx="1009947" cy="377147"/>
          </a:xfrm>
          <a:prstGeom prst="rect">
            <a:avLst/>
          </a:prstGeom>
          <a:solidFill>
            <a:srgbClr val="34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Upload</a:t>
            </a:r>
          </a:p>
        </p:txBody>
      </p:sp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9CE02236-213D-49EB-A2B3-B18BE78808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1301" y="477784"/>
            <a:ext cx="630220" cy="63022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FD25BFD-4C45-47DF-9429-F88D0D4AAA8F}"/>
              </a:ext>
            </a:extLst>
          </p:cNvPr>
          <p:cNvSpPr/>
          <p:nvPr/>
        </p:nvSpPr>
        <p:spPr>
          <a:xfrm>
            <a:off x="461630" y="430933"/>
            <a:ext cx="1062120" cy="6396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1C9D80-2FDE-4688-9FAE-28687C07D24D}"/>
              </a:ext>
            </a:extLst>
          </p:cNvPr>
          <p:cNvSpPr/>
          <p:nvPr/>
        </p:nvSpPr>
        <p:spPr>
          <a:xfrm>
            <a:off x="601381" y="8625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9235F2E-4165-442F-BF78-C42A418301C4}"/>
              </a:ext>
            </a:extLst>
          </p:cNvPr>
          <p:cNvSpPr/>
          <p:nvPr/>
        </p:nvSpPr>
        <p:spPr>
          <a:xfrm>
            <a:off x="601381" y="189234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35899CE-1EC5-497F-A9A8-567AEA99D59C}"/>
              </a:ext>
            </a:extLst>
          </p:cNvPr>
          <p:cNvSpPr/>
          <p:nvPr/>
        </p:nvSpPr>
        <p:spPr>
          <a:xfrm>
            <a:off x="601381" y="286167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4DAFC5-6044-4447-896F-C252799573B4}"/>
              </a:ext>
            </a:extLst>
          </p:cNvPr>
          <p:cNvSpPr/>
          <p:nvPr/>
        </p:nvSpPr>
        <p:spPr>
          <a:xfrm>
            <a:off x="601383" y="594735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Graphic 73" descr="Single gear with solid fill">
            <a:extLst>
              <a:ext uri="{FF2B5EF4-FFF2-40B4-BE49-F238E27FC236}">
                <a16:creationId xmlns:a16="http://schemas.microsoft.com/office/drawing/2014/main" id="{0A6B5BD9-505C-432C-B163-5DA131C62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1383" y="5977832"/>
            <a:ext cx="782616" cy="782616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FA19014E-190E-4460-9406-BB2F3D9E535D}"/>
              </a:ext>
            </a:extLst>
          </p:cNvPr>
          <p:cNvSpPr/>
          <p:nvPr/>
        </p:nvSpPr>
        <p:spPr>
          <a:xfrm>
            <a:off x="601381" y="383958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Graphic 75" descr="Caret Left outline">
            <a:extLst>
              <a:ext uri="{FF2B5EF4-FFF2-40B4-BE49-F238E27FC236}">
                <a16:creationId xmlns:a16="http://schemas.microsoft.com/office/drawing/2014/main" id="{A29346A2-C179-4A2C-A650-B5A8AF4687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3474" y="5500570"/>
            <a:ext cx="452524" cy="452524"/>
          </a:xfrm>
          <a:prstGeom prst="rect">
            <a:avLst/>
          </a:prstGeom>
        </p:spPr>
      </p:pic>
      <p:pic>
        <p:nvPicPr>
          <p:cNvPr id="77" name="Graphic 76" descr="Caret Left outline">
            <a:extLst>
              <a:ext uri="{FF2B5EF4-FFF2-40B4-BE49-F238E27FC236}">
                <a16:creationId xmlns:a16="http://schemas.microsoft.com/office/drawing/2014/main" id="{4B170D24-BB41-4D5A-A8C2-1720164401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766426" y="43312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6E5481C-C8BC-47AE-8BF9-6B919ADC03B2}"/>
                  </a:ext>
                </a:extLst>
              </p14:cNvPr>
              <p14:cNvContentPartPr/>
              <p14:nvPr/>
            </p14:nvContentPartPr>
            <p14:xfrm>
              <a:off x="932673" y="1114617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6E5481C-C8BC-47AE-8BF9-6B919ADC03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673" y="1105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E396DA9-F63F-418F-9129-821F68D53C4D}"/>
                  </a:ext>
                </a:extLst>
              </p14:cNvPr>
              <p14:cNvContentPartPr/>
              <p14:nvPr/>
            </p14:nvContentPartPr>
            <p14:xfrm>
              <a:off x="730353" y="989697"/>
              <a:ext cx="542160" cy="539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E396DA9-F63F-418F-9129-821F68D53C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353" y="98069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6E42745-DAEE-4A5A-8708-220F4EA9D9B9}"/>
                  </a:ext>
                </a:extLst>
              </p14:cNvPr>
              <p14:cNvContentPartPr/>
              <p14:nvPr/>
            </p14:nvContentPartPr>
            <p14:xfrm>
              <a:off x="805233" y="2121897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6E42745-DAEE-4A5A-8708-220F4EA9D9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233" y="2112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DF22DF1-AA0F-408F-9310-BF02D9D2BC58}"/>
                  </a:ext>
                </a:extLst>
              </p14:cNvPr>
              <p14:cNvContentPartPr/>
              <p14:nvPr/>
            </p14:nvContentPartPr>
            <p14:xfrm>
              <a:off x="624153" y="2011377"/>
              <a:ext cx="628920" cy="528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DF22DF1-AA0F-408F-9310-BF02D9D2BC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153" y="200238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B949D14-DA7A-4254-A383-0BB7861FCBD0}"/>
                  </a:ext>
                </a:extLst>
              </p14:cNvPr>
              <p14:cNvContentPartPr/>
              <p14:nvPr/>
            </p14:nvContentPartPr>
            <p14:xfrm>
              <a:off x="828633" y="3209457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B949D14-DA7A-4254-A383-0BB7861FCB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9633" y="32004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2B58F2A-4110-45AD-8346-77EDF1A2AD33}"/>
                  </a:ext>
                </a:extLst>
              </p14:cNvPr>
              <p14:cNvContentPartPr/>
              <p14:nvPr/>
            </p14:nvContentPartPr>
            <p14:xfrm>
              <a:off x="745833" y="2947017"/>
              <a:ext cx="583560" cy="594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2B58F2A-4110-45AD-8346-77EDF1A2AD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833" y="293801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995BB89-352E-45BB-BE81-186135950FCB}"/>
                  </a:ext>
                </a:extLst>
              </p14:cNvPr>
              <p14:cNvContentPartPr/>
              <p14:nvPr/>
            </p14:nvContentPartPr>
            <p14:xfrm>
              <a:off x="770673" y="3997137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995BB89-352E-45BB-BE81-186135950FC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673" y="39881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E02867F-25B1-4CD3-B5A0-80F433F9118C}"/>
                  </a:ext>
                </a:extLst>
              </p14:cNvPr>
              <p14:cNvContentPartPr/>
              <p14:nvPr/>
            </p14:nvContentPartPr>
            <p14:xfrm>
              <a:off x="659433" y="3912177"/>
              <a:ext cx="622440" cy="598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E02867F-25B1-4CD3-B5A0-80F433F9118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0438" y="390317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D70BC1B8-D062-45BA-AEA3-EDC83D3F52A1}"/>
              </a:ext>
            </a:extLst>
          </p:cNvPr>
          <p:cNvGrpSpPr/>
          <p:nvPr/>
        </p:nvGrpSpPr>
        <p:grpSpPr>
          <a:xfrm>
            <a:off x="817113" y="2191377"/>
            <a:ext cx="81360" cy="81360"/>
            <a:chOff x="786883" y="2222107"/>
            <a:chExt cx="8136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6F6EFA1-C460-4E36-8CD8-2C62ED626A16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6F6EFA1-C460-4E36-8CD8-2C62ED626A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CD6E2B-0A77-4D15-8100-0DA2607F84C3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CD6E2B-0A77-4D15-8100-0DA2607F84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8E85A4C-0880-4604-A268-9CC3D5E6028F}"/>
              </a:ext>
            </a:extLst>
          </p:cNvPr>
          <p:cNvSpPr/>
          <p:nvPr/>
        </p:nvSpPr>
        <p:spPr>
          <a:xfrm>
            <a:off x="1218950" y="1471603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11ED8C3-37BE-4BC9-B6B1-923EA501C35E}"/>
              </a:ext>
            </a:extLst>
          </p:cNvPr>
          <p:cNvSpPr/>
          <p:nvPr/>
        </p:nvSpPr>
        <p:spPr>
          <a:xfrm>
            <a:off x="1211148" y="2493432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9C317CF-4635-406E-8A44-581273EB9012}"/>
              </a:ext>
            </a:extLst>
          </p:cNvPr>
          <p:cNvSpPr/>
          <p:nvPr/>
        </p:nvSpPr>
        <p:spPr>
          <a:xfrm>
            <a:off x="1192083" y="347001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F9B1666-C715-4BAC-ABAC-82A9F0A090F3}"/>
              </a:ext>
            </a:extLst>
          </p:cNvPr>
          <p:cNvSpPr/>
          <p:nvPr/>
        </p:nvSpPr>
        <p:spPr>
          <a:xfrm>
            <a:off x="1192083" y="4445540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F101E8-D438-4BFC-8150-772E094B3019}"/>
              </a:ext>
            </a:extLst>
          </p:cNvPr>
          <p:cNvSpPr/>
          <p:nvPr/>
        </p:nvSpPr>
        <p:spPr>
          <a:xfrm>
            <a:off x="572581" y="4789901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B36650F-85A1-404A-9C4C-19E6308269D6}"/>
                  </a:ext>
                </a:extLst>
              </p14:cNvPr>
              <p14:cNvContentPartPr/>
              <p14:nvPr/>
            </p14:nvContentPartPr>
            <p14:xfrm>
              <a:off x="741873" y="4947452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B36650F-85A1-404A-9C4C-19E6308269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2873" y="49384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14EBD8D-5C79-411D-8987-9C6AC82156DA}"/>
              </a:ext>
            </a:extLst>
          </p:cNvPr>
          <p:cNvSpPr/>
          <p:nvPr/>
        </p:nvSpPr>
        <p:spPr>
          <a:xfrm>
            <a:off x="1163283" y="539585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961CA50-1B52-42D8-B323-8828DF8BA657}"/>
                  </a:ext>
                </a:extLst>
              </p14:cNvPr>
              <p14:cNvContentPartPr/>
              <p14:nvPr/>
            </p14:nvContentPartPr>
            <p14:xfrm>
              <a:off x="841869" y="5048600"/>
              <a:ext cx="3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961CA50-1B52-42D8-B323-8828DF8BA6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32869" y="5039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B020E37-D33A-4958-A4DB-AD58DEA56733}"/>
                  </a:ext>
                </a:extLst>
              </p14:cNvPr>
              <p14:cNvContentPartPr/>
              <p14:nvPr/>
            </p14:nvContentPartPr>
            <p14:xfrm>
              <a:off x="627309" y="4924040"/>
              <a:ext cx="592200" cy="646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B020E37-D33A-4958-A4DB-AD58DEA5673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8304" y="4915040"/>
                <a:ext cx="60985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26CCBB4-9603-46DD-A95A-636EA91657A4}"/>
                  </a:ext>
                </a:extLst>
              </p14:cNvPr>
              <p14:cNvContentPartPr/>
              <p14:nvPr/>
            </p14:nvContentPartPr>
            <p14:xfrm>
              <a:off x="652989" y="4915400"/>
              <a:ext cx="613800" cy="525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26CCBB4-9603-46DD-A95A-636EA91657A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3994" y="4906400"/>
                <a:ext cx="63143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3A84FFC-4B77-465A-89E0-C8268D0FC6C7}"/>
                  </a:ext>
                </a:extLst>
              </p14:cNvPr>
              <p14:cNvContentPartPr/>
              <p14:nvPr/>
            </p14:nvContentPartPr>
            <p14:xfrm>
              <a:off x="722216" y="1151260"/>
              <a:ext cx="360" cy="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3A84FFC-4B77-465A-89E0-C8268D0FC6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216" y="1142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513A9EE-7B5B-4DF2-924E-A205AEFE2DDE}"/>
                  </a:ext>
                </a:extLst>
              </p14:cNvPr>
              <p14:cNvContentPartPr/>
              <p14:nvPr/>
            </p14:nvContentPartPr>
            <p14:xfrm>
              <a:off x="594776" y="2158540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513A9EE-7B5B-4DF2-924E-A205AEFE2D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776" y="21495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E8F81DA-B334-4B62-9D7E-35413683CB0F}"/>
              </a:ext>
            </a:extLst>
          </p:cNvPr>
          <p:cNvGrpSpPr/>
          <p:nvPr/>
        </p:nvGrpSpPr>
        <p:grpSpPr>
          <a:xfrm>
            <a:off x="606656" y="2228020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FD3DB4-7049-4890-92AC-32C46CCCD6DF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2BAFDC7-36AD-44E4-A959-C2C8B7F31759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585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91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 w/ Users Pop-Up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5749DA-E03A-4CFE-B8FE-F01D6FB14B6C}"/>
              </a:ext>
            </a:extLst>
          </p:cNvPr>
          <p:cNvSpPr/>
          <p:nvPr/>
        </p:nvSpPr>
        <p:spPr>
          <a:xfrm>
            <a:off x="442975" y="40578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9E23958-820C-456B-A03D-884AA2CCB598}"/>
              </a:ext>
            </a:extLst>
          </p:cNvPr>
          <p:cNvSpPr/>
          <p:nvPr/>
        </p:nvSpPr>
        <p:spPr>
          <a:xfrm>
            <a:off x="1601121" y="505478"/>
            <a:ext cx="559650" cy="537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00A483-356B-473B-B835-4ACF9450BF9B}"/>
                  </a:ext>
                </a:extLst>
              </p14:cNvPr>
              <p14:cNvContentPartPr/>
              <p14:nvPr/>
            </p14:nvContentPartPr>
            <p14:xfrm>
              <a:off x="1695840" y="591076"/>
              <a:ext cx="387700" cy="364518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00A483-356B-473B-B835-4ACF9450B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840" y="582071"/>
                <a:ext cx="405339" cy="382168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6C4086F-EA4C-4919-9E2D-A14095BCCA98}"/>
              </a:ext>
            </a:extLst>
          </p:cNvPr>
          <p:cNvSpPr txBox="1"/>
          <p:nvPr/>
        </p:nvSpPr>
        <p:spPr>
          <a:xfrm>
            <a:off x="2050382" y="562596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GB" sz="24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roomName</a:t>
            </a:r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76" name="Graphic 75" descr="User with solid fill">
            <a:extLst>
              <a:ext uri="{FF2B5EF4-FFF2-40B4-BE49-F238E27FC236}">
                <a16:creationId xmlns:a16="http://schemas.microsoft.com/office/drawing/2014/main" id="{C60628DF-2758-4FFA-9C0F-20DF922EB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219" y="475220"/>
            <a:ext cx="630220" cy="630220"/>
          </a:xfrm>
          <a:prstGeom prst="rect">
            <a:avLst/>
          </a:prstGeom>
        </p:spPr>
      </p:pic>
      <p:pic>
        <p:nvPicPr>
          <p:cNvPr id="77" name="Graphic 76" descr="Single gear with solid fill">
            <a:extLst>
              <a:ext uri="{FF2B5EF4-FFF2-40B4-BE49-F238E27FC236}">
                <a16:creationId xmlns:a16="http://schemas.microsoft.com/office/drawing/2014/main" id="{AA953B7F-656F-4757-96EA-1EDD2BB49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1385" y="464418"/>
            <a:ext cx="695198" cy="695198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450A1E7-EF64-428F-AEBF-CD1D32EA9356}"/>
              </a:ext>
            </a:extLst>
          </p:cNvPr>
          <p:cNvSpPr/>
          <p:nvPr/>
        </p:nvSpPr>
        <p:spPr>
          <a:xfrm>
            <a:off x="8656773" y="1135698"/>
            <a:ext cx="2919106" cy="510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&lt;user&gt;:&lt;message&gt;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34DB13-30C6-4DFE-8321-CB862C6E1C9A}"/>
              </a:ext>
            </a:extLst>
          </p:cNvPr>
          <p:cNvSpPr/>
          <p:nvPr/>
        </p:nvSpPr>
        <p:spPr>
          <a:xfrm>
            <a:off x="8656773" y="6352702"/>
            <a:ext cx="1958322" cy="29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&lt;message&gt;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156195-4081-42C5-9EA3-C0435B8A9DC5}"/>
              </a:ext>
            </a:extLst>
          </p:cNvPr>
          <p:cNvSpPr/>
          <p:nvPr/>
        </p:nvSpPr>
        <p:spPr>
          <a:xfrm>
            <a:off x="10799819" y="6365809"/>
            <a:ext cx="776057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41F6D0-9F7C-4573-BAE6-C3056E9D9615}"/>
              </a:ext>
            </a:extLst>
          </p:cNvPr>
          <p:cNvSpPr/>
          <p:nvPr/>
        </p:nvSpPr>
        <p:spPr>
          <a:xfrm>
            <a:off x="11296548" y="1142494"/>
            <a:ext cx="268661" cy="5099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B9823D-F06E-4E9C-AD14-07D25FB2F69D}"/>
              </a:ext>
            </a:extLst>
          </p:cNvPr>
          <p:cNvSpPr/>
          <p:nvPr/>
        </p:nvSpPr>
        <p:spPr>
          <a:xfrm>
            <a:off x="11322402" y="2344374"/>
            <a:ext cx="210216" cy="194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Graphic 82" descr="Caret Left outline">
            <a:extLst>
              <a:ext uri="{FF2B5EF4-FFF2-40B4-BE49-F238E27FC236}">
                <a16:creationId xmlns:a16="http://schemas.microsoft.com/office/drawing/2014/main" id="{B5DD845B-CEB1-4274-B4DF-929E71E87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1228096" y="1028566"/>
            <a:ext cx="402408" cy="402408"/>
          </a:xfrm>
          <a:prstGeom prst="rect">
            <a:avLst/>
          </a:prstGeom>
        </p:spPr>
      </p:pic>
      <p:pic>
        <p:nvPicPr>
          <p:cNvPr id="89" name="Graphic 88" descr="Caret Left outline">
            <a:extLst>
              <a:ext uri="{FF2B5EF4-FFF2-40B4-BE49-F238E27FC236}">
                <a16:creationId xmlns:a16="http://schemas.microsoft.com/office/drawing/2014/main" id="{E2511102-B6BC-4901-9246-2EB687C6AF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216949" y="5956345"/>
            <a:ext cx="402408" cy="402408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FBEDEBF-4F44-4CC9-941E-97038DA34C14}"/>
              </a:ext>
            </a:extLst>
          </p:cNvPr>
          <p:cNvSpPr/>
          <p:nvPr/>
        </p:nvSpPr>
        <p:spPr>
          <a:xfrm>
            <a:off x="1630299" y="1142494"/>
            <a:ext cx="6839144" cy="364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4FE4465-421D-4CA6-B3E2-BA6F72A207C9}"/>
              </a:ext>
            </a:extLst>
          </p:cNvPr>
          <p:cNvGrpSpPr/>
          <p:nvPr/>
        </p:nvGrpSpPr>
        <p:grpSpPr>
          <a:xfrm>
            <a:off x="1757128" y="1259076"/>
            <a:ext cx="6507179" cy="3500494"/>
            <a:chOff x="2383392" y="1719366"/>
            <a:chExt cx="5895906" cy="40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A5027B-C692-4BEE-BE73-3F7E10758160}"/>
                    </a:ext>
                  </a:extLst>
                </p14:cNvPr>
                <p14:cNvContentPartPr/>
                <p14:nvPr/>
              </p14:nvContentPartPr>
              <p14:xfrm>
                <a:off x="5661847" y="2008086"/>
                <a:ext cx="332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3547" y="199908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4EBBFDF-8CC0-43AF-AD8F-70FF667792AB}"/>
                    </a:ext>
                  </a:extLst>
                </p14:cNvPr>
                <p14:cNvContentPartPr/>
                <p14:nvPr/>
              </p14:nvContentPartPr>
              <p14:xfrm>
                <a:off x="2800046" y="2053446"/>
                <a:ext cx="332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1746" y="204444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54BCB7-DEAA-4E3A-9370-777BDCB71F87}"/>
                    </a:ext>
                  </a:extLst>
                </p14:cNvPr>
                <p14:cNvContentPartPr/>
                <p14:nvPr/>
              </p14:nvContentPartPr>
              <p14:xfrm>
                <a:off x="2383392" y="1719366"/>
                <a:ext cx="5895906" cy="405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4824" y="1708329"/>
                  <a:ext cx="5912699" cy="40770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E1943A-334E-4A55-88E6-7A5538DBAC84}"/>
              </a:ext>
            </a:extLst>
          </p:cNvPr>
          <p:cNvSpPr/>
          <p:nvPr/>
        </p:nvSpPr>
        <p:spPr>
          <a:xfrm>
            <a:off x="1648264" y="6445035"/>
            <a:ext cx="6818572" cy="167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F5DDC46-4071-449F-BCAD-017ED52E6B3A}"/>
              </a:ext>
            </a:extLst>
          </p:cNvPr>
          <p:cNvSpPr/>
          <p:nvPr/>
        </p:nvSpPr>
        <p:spPr>
          <a:xfrm>
            <a:off x="2590260" y="6361893"/>
            <a:ext cx="279825" cy="2779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05CAC5-BF02-4E2E-B4A3-AA2AB1D6CEB8}"/>
              </a:ext>
            </a:extLst>
          </p:cNvPr>
          <p:cNvSpPr/>
          <p:nvPr/>
        </p:nvSpPr>
        <p:spPr>
          <a:xfrm>
            <a:off x="1642991" y="4910062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95EA97-662C-40F5-BCE9-1A8184DFE63D}"/>
              </a:ext>
            </a:extLst>
          </p:cNvPr>
          <p:cNvSpPr/>
          <p:nvPr/>
        </p:nvSpPr>
        <p:spPr>
          <a:xfrm>
            <a:off x="2385000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C97774E-83BB-46C4-9A1F-6BD9925AC4B7}"/>
              </a:ext>
            </a:extLst>
          </p:cNvPr>
          <p:cNvSpPr/>
          <p:nvPr/>
        </p:nvSpPr>
        <p:spPr>
          <a:xfrm>
            <a:off x="3127009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10" name="Graphic 109" descr="Play with solid fill">
            <a:extLst>
              <a:ext uri="{FF2B5EF4-FFF2-40B4-BE49-F238E27FC236}">
                <a16:creationId xmlns:a16="http://schemas.microsoft.com/office/drawing/2014/main" id="{22EB968E-F81F-417B-89D3-6D345194A3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0360" y="4990168"/>
            <a:ext cx="494474" cy="502358"/>
          </a:xfrm>
          <a:prstGeom prst="rect">
            <a:avLst/>
          </a:prstGeom>
        </p:spPr>
      </p:pic>
      <p:pic>
        <p:nvPicPr>
          <p:cNvPr id="111" name="Graphic 110" descr="Volume with solid fill">
            <a:extLst>
              <a:ext uri="{FF2B5EF4-FFF2-40B4-BE49-F238E27FC236}">
                <a16:creationId xmlns:a16="http://schemas.microsoft.com/office/drawing/2014/main" id="{F956DF9A-6894-4508-AFF3-C1559B6C7D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11689" y="4990168"/>
            <a:ext cx="542944" cy="502358"/>
          </a:xfrm>
          <a:prstGeom prst="rect">
            <a:avLst/>
          </a:prstGeom>
        </p:spPr>
      </p:pic>
      <p:pic>
        <p:nvPicPr>
          <p:cNvPr id="112" name="Graphic 111" descr="Sound Soft with solid fill">
            <a:extLst>
              <a:ext uri="{FF2B5EF4-FFF2-40B4-BE49-F238E27FC236}">
                <a16:creationId xmlns:a16="http://schemas.microsoft.com/office/drawing/2014/main" id="{972F0AB4-220A-4F1A-B983-6ACE2D289B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84995" y="4990168"/>
            <a:ext cx="627624" cy="50235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4BCE6F2-148D-40CC-8EFB-B85E8297847E}"/>
              </a:ext>
            </a:extLst>
          </p:cNvPr>
          <p:cNvSpPr txBox="1"/>
          <p:nvPr/>
        </p:nvSpPr>
        <p:spPr>
          <a:xfrm>
            <a:off x="1611435" y="5734041"/>
            <a:ext cx="239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Choose Video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EC2341B-8E92-47D3-81A7-40006A9034CB}"/>
              </a:ext>
            </a:extLst>
          </p:cNvPr>
          <p:cNvSpPr/>
          <p:nvPr/>
        </p:nvSpPr>
        <p:spPr>
          <a:xfrm>
            <a:off x="3875484" y="5790812"/>
            <a:ext cx="3397036" cy="366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&lt;file&gt;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008927-135B-42F3-A4C5-09B14DB8D1A9}"/>
              </a:ext>
            </a:extLst>
          </p:cNvPr>
          <p:cNvSpPr/>
          <p:nvPr/>
        </p:nvSpPr>
        <p:spPr>
          <a:xfrm>
            <a:off x="7425338" y="5790812"/>
            <a:ext cx="1009947" cy="377147"/>
          </a:xfrm>
          <a:prstGeom prst="rect">
            <a:avLst/>
          </a:prstGeom>
          <a:solidFill>
            <a:srgbClr val="34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Upload</a:t>
            </a:r>
          </a:p>
        </p:txBody>
      </p:sp>
      <p:pic>
        <p:nvPicPr>
          <p:cNvPr id="116" name="Graphic 115" descr="User with solid fill">
            <a:extLst>
              <a:ext uri="{FF2B5EF4-FFF2-40B4-BE49-F238E27FC236}">
                <a16:creationId xmlns:a16="http://schemas.microsoft.com/office/drawing/2014/main" id="{F79CE52C-FD85-4719-99C4-E6265C159E0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1301" y="477784"/>
            <a:ext cx="630220" cy="63022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F9E439FE-052D-4AF7-BD2C-F8181FBC7745}"/>
              </a:ext>
            </a:extLst>
          </p:cNvPr>
          <p:cNvSpPr/>
          <p:nvPr/>
        </p:nvSpPr>
        <p:spPr>
          <a:xfrm>
            <a:off x="461630" y="430933"/>
            <a:ext cx="1062120" cy="6396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886A854-86DC-4B35-8726-2FBB241BE1DB}"/>
              </a:ext>
            </a:extLst>
          </p:cNvPr>
          <p:cNvSpPr/>
          <p:nvPr/>
        </p:nvSpPr>
        <p:spPr>
          <a:xfrm>
            <a:off x="601381" y="8625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A774141-C291-4FB2-BFF2-5B331FAE3675}"/>
              </a:ext>
            </a:extLst>
          </p:cNvPr>
          <p:cNvSpPr/>
          <p:nvPr/>
        </p:nvSpPr>
        <p:spPr>
          <a:xfrm>
            <a:off x="601381" y="189234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105A6A-1775-4360-89E8-3F01EADFEBA9}"/>
              </a:ext>
            </a:extLst>
          </p:cNvPr>
          <p:cNvSpPr/>
          <p:nvPr/>
        </p:nvSpPr>
        <p:spPr>
          <a:xfrm>
            <a:off x="601381" y="286167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7CC1BFD-207F-40F0-8CE6-8FC6AA579191}"/>
              </a:ext>
            </a:extLst>
          </p:cNvPr>
          <p:cNvSpPr/>
          <p:nvPr/>
        </p:nvSpPr>
        <p:spPr>
          <a:xfrm>
            <a:off x="601383" y="594735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" name="Graphic 121" descr="Single gear with solid fill">
            <a:extLst>
              <a:ext uri="{FF2B5EF4-FFF2-40B4-BE49-F238E27FC236}">
                <a16:creationId xmlns:a16="http://schemas.microsoft.com/office/drawing/2014/main" id="{0A194FB2-6D20-4DA4-9B85-CECCB08CE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1383" y="5977832"/>
            <a:ext cx="782616" cy="782616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A4CDEEEA-5F62-4B56-BEC4-016FAF82F326}"/>
              </a:ext>
            </a:extLst>
          </p:cNvPr>
          <p:cNvSpPr/>
          <p:nvPr/>
        </p:nvSpPr>
        <p:spPr>
          <a:xfrm>
            <a:off x="601381" y="383958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Graphic 123" descr="Caret Left outline">
            <a:extLst>
              <a:ext uri="{FF2B5EF4-FFF2-40B4-BE49-F238E27FC236}">
                <a16:creationId xmlns:a16="http://schemas.microsoft.com/office/drawing/2014/main" id="{EC01C6F3-B687-4FA5-BA40-BA1650EA7F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3474" y="5500570"/>
            <a:ext cx="452524" cy="452524"/>
          </a:xfrm>
          <a:prstGeom prst="rect">
            <a:avLst/>
          </a:prstGeom>
        </p:spPr>
      </p:pic>
      <p:pic>
        <p:nvPicPr>
          <p:cNvPr id="125" name="Graphic 124" descr="Caret Left outline">
            <a:extLst>
              <a:ext uri="{FF2B5EF4-FFF2-40B4-BE49-F238E27FC236}">
                <a16:creationId xmlns:a16="http://schemas.microsoft.com/office/drawing/2014/main" id="{09CB44BE-F89D-4B27-8B1B-8E4B2D9F0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766426" y="43312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279F799-B69D-439D-8C80-C97C3B1410F8}"/>
                  </a:ext>
                </a:extLst>
              </p14:cNvPr>
              <p14:cNvContentPartPr/>
              <p14:nvPr/>
            </p14:nvContentPartPr>
            <p14:xfrm>
              <a:off x="932673" y="1114617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279F799-B69D-439D-8C80-C97C3B1410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673" y="1105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5DAC323-1B65-489B-9FE3-CA9E5FEF57D0}"/>
                  </a:ext>
                </a:extLst>
              </p14:cNvPr>
              <p14:cNvContentPartPr/>
              <p14:nvPr/>
            </p14:nvContentPartPr>
            <p14:xfrm>
              <a:off x="730353" y="989697"/>
              <a:ext cx="542160" cy="539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5DAC323-1B65-489B-9FE3-CA9E5FEF5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353" y="98069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4BE3F3D-5696-4573-A51B-3E48052171A3}"/>
                  </a:ext>
                </a:extLst>
              </p14:cNvPr>
              <p14:cNvContentPartPr/>
              <p14:nvPr/>
            </p14:nvContentPartPr>
            <p14:xfrm>
              <a:off x="805233" y="2121897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4BE3F3D-5696-4573-A51B-3E48052171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233" y="2112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9BE7B2E-4967-4332-BE65-DC322ABD3AC8}"/>
                  </a:ext>
                </a:extLst>
              </p14:cNvPr>
              <p14:cNvContentPartPr/>
              <p14:nvPr/>
            </p14:nvContentPartPr>
            <p14:xfrm>
              <a:off x="624153" y="2011377"/>
              <a:ext cx="628920" cy="528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9BE7B2E-4967-4332-BE65-DC322ABD3A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153" y="200238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FBEA4DB-EA37-4239-819F-3A09CF141371}"/>
                  </a:ext>
                </a:extLst>
              </p14:cNvPr>
              <p14:cNvContentPartPr/>
              <p14:nvPr/>
            </p14:nvContentPartPr>
            <p14:xfrm>
              <a:off x="828633" y="3209457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FBEA4DB-EA37-4239-819F-3A09CF1413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9633" y="32004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889B2F3-C4ED-4E22-821B-06414991DAB1}"/>
                  </a:ext>
                </a:extLst>
              </p14:cNvPr>
              <p14:cNvContentPartPr/>
              <p14:nvPr/>
            </p14:nvContentPartPr>
            <p14:xfrm>
              <a:off x="745833" y="2947017"/>
              <a:ext cx="583560" cy="594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889B2F3-C4ED-4E22-821B-06414991DA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833" y="293801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CE761A5-5EFC-424B-87D9-93BCB71F67B8}"/>
                  </a:ext>
                </a:extLst>
              </p14:cNvPr>
              <p14:cNvContentPartPr/>
              <p14:nvPr/>
            </p14:nvContentPartPr>
            <p14:xfrm>
              <a:off x="770673" y="3997137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CE761A5-5EFC-424B-87D9-93BCB71F67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673" y="39881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85673DF-8E1E-42BC-A12E-4D79F66DE35B}"/>
                  </a:ext>
                </a:extLst>
              </p14:cNvPr>
              <p14:cNvContentPartPr/>
              <p14:nvPr/>
            </p14:nvContentPartPr>
            <p14:xfrm>
              <a:off x="659433" y="3912177"/>
              <a:ext cx="622440" cy="598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85673DF-8E1E-42BC-A12E-4D79F66DE35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0438" y="390317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B1BFECB-4BA6-4015-9F79-13B080379D65}"/>
              </a:ext>
            </a:extLst>
          </p:cNvPr>
          <p:cNvGrpSpPr/>
          <p:nvPr/>
        </p:nvGrpSpPr>
        <p:grpSpPr>
          <a:xfrm>
            <a:off x="817113" y="2191377"/>
            <a:ext cx="81360" cy="81360"/>
            <a:chOff x="786883" y="2222107"/>
            <a:chExt cx="8136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FD4745-4472-4047-AF59-A3C54AD18C7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FD4745-4472-4047-AF59-A3C54AD18C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96EDD46-8144-49EB-BDFE-CCD043D61C2B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96EDD46-8144-49EB-BDFE-CCD043D61C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0889028-A65B-4F8A-A361-BB852E7FDE4A}"/>
              </a:ext>
            </a:extLst>
          </p:cNvPr>
          <p:cNvSpPr/>
          <p:nvPr/>
        </p:nvSpPr>
        <p:spPr>
          <a:xfrm>
            <a:off x="1218950" y="1471603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125B33AA-CD95-4210-9954-4D952844E998}"/>
              </a:ext>
            </a:extLst>
          </p:cNvPr>
          <p:cNvSpPr/>
          <p:nvPr/>
        </p:nvSpPr>
        <p:spPr>
          <a:xfrm>
            <a:off x="1211148" y="2493432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209A74F-5FEA-42FE-8C5D-9DB0E4CA5E0A}"/>
              </a:ext>
            </a:extLst>
          </p:cNvPr>
          <p:cNvSpPr/>
          <p:nvPr/>
        </p:nvSpPr>
        <p:spPr>
          <a:xfrm>
            <a:off x="1192083" y="347001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A3873AE4-C34F-4434-BF2A-0F251D25961E}"/>
              </a:ext>
            </a:extLst>
          </p:cNvPr>
          <p:cNvSpPr/>
          <p:nvPr/>
        </p:nvSpPr>
        <p:spPr>
          <a:xfrm>
            <a:off x="1192083" y="4445540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0BD7FAF-2270-4A9F-9F28-05D17EBD9D9D}"/>
              </a:ext>
            </a:extLst>
          </p:cNvPr>
          <p:cNvSpPr/>
          <p:nvPr/>
        </p:nvSpPr>
        <p:spPr>
          <a:xfrm>
            <a:off x="572581" y="4789901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53B9C46-43FC-41B8-8717-ECCD26E22EFA}"/>
                  </a:ext>
                </a:extLst>
              </p14:cNvPr>
              <p14:cNvContentPartPr/>
              <p14:nvPr/>
            </p14:nvContentPartPr>
            <p14:xfrm>
              <a:off x="741873" y="4947452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53B9C46-43FC-41B8-8717-ECCD26E22E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2873" y="49384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5427EB-8778-4EDC-AF98-198808569657}"/>
              </a:ext>
            </a:extLst>
          </p:cNvPr>
          <p:cNvSpPr/>
          <p:nvPr/>
        </p:nvSpPr>
        <p:spPr>
          <a:xfrm>
            <a:off x="1163283" y="539585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EC1EAD1-62ED-4846-8E94-11CBD122BAF2}"/>
                  </a:ext>
                </a:extLst>
              </p14:cNvPr>
              <p14:cNvContentPartPr/>
              <p14:nvPr/>
            </p14:nvContentPartPr>
            <p14:xfrm>
              <a:off x="841869" y="5048600"/>
              <a:ext cx="36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EC1EAD1-62ED-4846-8E94-11CBD122BAF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32869" y="5039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714E177-4294-4E01-9C06-D1D4BB6AADA5}"/>
                  </a:ext>
                </a:extLst>
              </p14:cNvPr>
              <p14:cNvContentPartPr/>
              <p14:nvPr/>
            </p14:nvContentPartPr>
            <p14:xfrm>
              <a:off x="627309" y="4924040"/>
              <a:ext cx="592200" cy="646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714E177-4294-4E01-9C06-D1D4BB6AA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8304" y="4915040"/>
                <a:ext cx="60985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B1181ED-071C-4F69-9D9A-35AEEA082AD1}"/>
                  </a:ext>
                </a:extLst>
              </p14:cNvPr>
              <p14:cNvContentPartPr/>
              <p14:nvPr/>
            </p14:nvContentPartPr>
            <p14:xfrm>
              <a:off x="652989" y="4915400"/>
              <a:ext cx="613800" cy="525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B1181ED-071C-4F69-9D9A-35AEEA082AD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3994" y="4906400"/>
                <a:ext cx="63143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45D94B2-51DD-4F73-90C3-1D881AFC3AF2}"/>
                  </a:ext>
                </a:extLst>
              </p14:cNvPr>
              <p14:cNvContentPartPr/>
              <p14:nvPr/>
            </p14:nvContentPartPr>
            <p14:xfrm>
              <a:off x="722216" y="1151260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45D94B2-51DD-4F73-90C3-1D881AFC3A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216" y="1142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AB53D25-0B9B-4705-ABDA-4EA6F0E3C9A7}"/>
                  </a:ext>
                </a:extLst>
              </p14:cNvPr>
              <p14:cNvContentPartPr/>
              <p14:nvPr/>
            </p14:nvContentPartPr>
            <p14:xfrm>
              <a:off x="594776" y="2158540"/>
              <a:ext cx="360" cy="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AB53D25-0B9B-4705-ABDA-4EA6F0E3C9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776" y="21495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F649F09-7F36-4A71-88E7-7D371F75CCCB}"/>
              </a:ext>
            </a:extLst>
          </p:cNvPr>
          <p:cNvGrpSpPr/>
          <p:nvPr/>
        </p:nvGrpSpPr>
        <p:grpSpPr>
          <a:xfrm>
            <a:off x="606656" y="2228020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90A892-CC49-4219-AFF0-83F294CD6C9E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38444F4-4DC8-46EC-B83D-5DF71FBD8591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AB99388-FAF4-40AA-B333-41D29D90C63A}"/>
              </a:ext>
            </a:extLst>
          </p:cNvPr>
          <p:cNvSpPr/>
          <p:nvPr/>
        </p:nvSpPr>
        <p:spPr>
          <a:xfrm>
            <a:off x="419826" y="405788"/>
            <a:ext cx="11352350" cy="6386178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FA4CBF-1E08-4D1B-BB04-2A1EBCCEB928}"/>
              </a:ext>
            </a:extLst>
          </p:cNvPr>
          <p:cNvGrpSpPr/>
          <p:nvPr/>
        </p:nvGrpSpPr>
        <p:grpSpPr>
          <a:xfrm>
            <a:off x="3775284" y="1218377"/>
            <a:ext cx="5822577" cy="3842842"/>
            <a:chOff x="3195578" y="1792315"/>
            <a:chExt cx="5822577" cy="38428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0F6C37-06DB-419E-91F9-81F80634B256}"/>
                </a:ext>
              </a:extLst>
            </p:cNvPr>
            <p:cNvSpPr/>
            <p:nvPr/>
          </p:nvSpPr>
          <p:spPr>
            <a:xfrm>
              <a:off x="3195583" y="1792315"/>
              <a:ext cx="5800833" cy="37823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578A49-608A-498C-A244-C06FBBF6EC91}"/>
                </a:ext>
              </a:extLst>
            </p:cNvPr>
            <p:cNvSpPr/>
            <p:nvPr/>
          </p:nvSpPr>
          <p:spPr>
            <a:xfrm>
              <a:off x="8749777" y="2247177"/>
              <a:ext cx="234238" cy="3314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2C9265-A488-414F-A8D3-E64E83F4A48F}"/>
                </a:ext>
              </a:extLst>
            </p:cNvPr>
            <p:cNvSpPr/>
            <p:nvPr/>
          </p:nvSpPr>
          <p:spPr>
            <a:xfrm>
              <a:off x="8778891" y="2497122"/>
              <a:ext cx="176010" cy="19472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Graphic 56" descr="Caret Left outline">
              <a:extLst>
                <a:ext uri="{FF2B5EF4-FFF2-40B4-BE49-F238E27FC236}">
                  <a16:creationId xmlns:a16="http://schemas.microsoft.com/office/drawing/2014/main" id="{D3360584-CC43-42B2-B726-42AE418F4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8721641" y="5338643"/>
              <a:ext cx="296514" cy="296514"/>
            </a:xfrm>
            <a:prstGeom prst="rect">
              <a:avLst/>
            </a:prstGeom>
          </p:spPr>
        </p:pic>
        <p:pic>
          <p:nvPicPr>
            <p:cNvPr id="58" name="Graphic 57" descr="Caret Left outline">
              <a:extLst>
                <a:ext uri="{FF2B5EF4-FFF2-40B4-BE49-F238E27FC236}">
                  <a16:creationId xmlns:a16="http://schemas.microsoft.com/office/drawing/2014/main" id="{5AD0D56B-D261-4D86-B2D2-8B7B44450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8721531" y="2187801"/>
              <a:ext cx="296514" cy="296514"/>
            </a:xfrm>
            <a:prstGeom prst="rect">
              <a:avLst/>
            </a:prstGeom>
          </p:spPr>
        </p:pic>
        <p:pic>
          <p:nvPicPr>
            <p:cNvPr id="59" name="Graphic 58" descr="Close outline">
              <a:extLst>
                <a:ext uri="{FF2B5EF4-FFF2-40B4-BE49-F238E27FC236}">
                  <a16:creationId xmlns:a16="http://schemas.microsoft.com/office/drawing/2014/main" id="{0E91766A-E4FD-44DA-9852-05855F41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 flipH="1">
              <a:off x="8662464" y="1849307"/>
              <a:ext cx="300102" cy="30010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1AEE94-A416-40A2-9AEE-EB05FF7E68FB}"/>
                </a:ext>
              </a:extLst>
            </p:cNvPr>
            <p:cNvSpPr txBox="1"/>
            <p:nvPr/>
          </p:nvSpPr>
          <p:spPr>
            <a:xfrm>
              <a:off x="3278626" y="1877845"/>
              <a:ext cx="399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Room Members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47EC733-D810-402D-A32C-D7CDF14B51FE}"/>
                </a:ext>
              </a:extLst>
            </p:cNvPr>
            <p:cNvSpPr txBox="1"/>
            <p:nvPr/>
          </p:nvSpPr>
          <p:spPr>
            <a:xfrm>
              <a:off x="3195578" y="2289503"/>
              <a:ext cx="2351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FF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&lt;administrator&gt;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0A395D-4EA6-4D57-9503-86FF4825D319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29" y="2237097"/>
              <a:ext cx="5338244" cy="100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4A0F8B-5AD8-4116-819C-BF7B5C3E9AF3}"/>
                </a:ext>
              </a:extLst>
            </p:cNvPr>
            <p:cNvSpPr/>
            <p:nvPr/>
          </p:nvSpPr>
          <p:spPr>
            <a:xfrm>
              <a:off x="4979592" y="2876687"/>
              <a:ext cx="1755230" cy="1909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Remove Moderator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16A39C1-0C06-4939-A8E5-B91B94899C37}"/>
                </a:ext>
              </a:extLst>
            </p:cNvPr>
            <p:cNvSpPr txBox="1"/>
            <p:nvPr/>
          </p:nvSpPr>
          <p:spPr>
            <a:xfrm>
              <a:off x="3230234" y="2774736"/>
              <a:ext cx="1755230" cy="375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&lt;moderator&gt;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B07ED8C-4A74-471E-BC34-046776A5E758}"/>
                </a:ext>
              </a:extLst>
            </p:cNvPr>
            <p:cNvSpPr/>
            <p:nvPr/>
          </p:nvSpPr>
          <p:spPr>
            <a:xfrm>
              <a:off x="6882617" y="2865329"/>
              <a:ext cx="609774" cy="1909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Kick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1CB6E7-F992-4EAB-A004-569C55DF4226}"/>
                </a:ext>
              </a:extLst>
            </p:cNvPr>
            <p:cNvSpPr/>
            <p:nvPr/>
          </p:nvSpPr>
          <p:spPr>
            <a:xfrm>
              <a:off x="4295015" y="3364958"/>
              <a:ext cx="1292985" cy="1834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Set Moderator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20884B2-D1BA-4FE0-9D02-19FC0113A158}"/>
                </a:ext>
              </a:extLst>
            </p:cNvPr>
            <p:cNvSpPr/>
            <p:nvPr/>
          </p:nvSpPr>
          <p:spPr>
            <a:xfrm>
              <a:off x="5734975" y="3361200"/>
              <a:ext cx="609774" cy="1909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Kick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365801-6D38-4613-AFA4-0E44C3EB056E}"/>
                </a:ext>
              </a:extLst>
            </p:cNvPr>
            <p:cNvSpPr txBox="1"/>
            <p:nvPr/>
          </p:nvSpPr>
          <p:spPr>
            <a:xfrm>
              <a:off x="3209060" y="3249057"/>
              <a:ext cx="1167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&lt;user&gt;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47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91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 w/ Blocked Pop-Up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5749DA-E03A-4CFE-B8FE-F01D6FB14B6C}"/>
              </a:ext>
            </a:extLst>
          </p:cNvPr>
          <p:cNvSpPr/>
          <p:nvPr/>
        </p:nvSpPr>
        <p:spPr>
          <a:xfrm>
            <a:off x="442975" y="40578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9E23958-820C-456B-A03D-884AA2CCB598}"/>
              </a:ext>
            </a:extLst>
          </p:cNvPr>
          <p:cNvSpPr/>
          <p:nvPr/>
        </p:nvSpPr>
        <p:spPr>
          <a:xfrm>
            <a:off x="1601121" y="505478"/>
            <a:ext cx="559650" cy="537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00A483-356B-473B-B835-4ACF9450BF9B}"/>
                  </a:ext>
                </a:extLst>
              </p14:cNvPr>
              <p14:cNvContentPartPr/>
              <p14:nvPr/>
            </p14:nvContentPartPr>
            <p14:xfrm>
              <a:off x="1695840" y="591076"/>
              <a:ext cx="387700" cy="364518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00A483-356B-473B-B835-4ACF9450B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840" y="582071"/>
                <a:ext cx="405339" cy="382168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6C4086F-EA4C-4919-9E2D-A14095BCCA98}"/>
              </a:ext>
            </a:extLst>
          </p:cNvPr>
          <p:cNvSpPr txBox="1"/>
          <p:nvPr/>
        </p:nvSpPr>
        <p:spPr>
          <a:xfrm>
            <a:off x="2050382" y="562596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GB" sz="24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roomName</a:t>
            </a:r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76" name="Graphic 75" descr="User with solid fill">
            <a:extLst>
              <a:ext uri="{FF2B5EF4-FFF2-40B4-BE49-F238E27FC236}">
                <a16:creationId xmlns:a16="http://schemas.microsoft.com/office/drawing/2014/main" id="{C60628DF-2758-4FFA-9C0F-20DF922EB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219" y="475220"/>
            <a:ext cx="630220" cy="630220"/>
          </a:xfrm>
          <a:prstGeom prst="rect">
            <a:avLst/>
          </a:prstGeom>
        </p:spPr>
      </p:pic>
      <p:pic>
        <p:nvPicPr>
          <p:cNvPr id="77" name="Graphic 76" descr="Single gear with solid fill">
            <a:extLst>
              <a:ext uri="{FF2B5EF4-FFF2-40B4-BE49-F238E27FC236}">
                <a16:creationId xmlns:a16="http://schemas.microsoft.com/office/drawing/2014/main" id="{AA953B7F-656F-4757-96EA-1EDD2BB49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1385" y="464418"/>
            <a:ext cx="695198" cy="695198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450A1E7-EF64-428F-AEBF-CD1D32EA9356}"/>
              </a:ext>
            </a:extLst>
          </p:cNvPr>
          <p:cNvSpPr/>
          <p:nvPr/>
        </p:nvSpPr>
        <p:spPr>
          <a:xfrm>
            <a:off x="8656773" y="1135698"/>
            <a:ext cx="2919106" cy="510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&lt;user&gt;:&lt;message&gt;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34DB13-30C6-4DFE-8321-CB862C6E1C9A}"/>
              </a:ext>
            </a:extLst>
          </p:cNvPr>
          <p:cNvSpPr/>
          <p:nvPr/>
        </p:nvSpPr>
        <p:spPr>
          <a:xfrm>
            <a:off x="8656773" y="6352702"/>
            <a:ext cx="1958322" cy="29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&lt;message&gt;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156195-4081-42C5-9EA3-C0435B8A9DC5}"/>
              </a:ext>
            </a:extLst>
          </p:cNvPr>
          <p:cNvSpPr/>
          <p:nvPr/>
        </p:nvSpPr>
        <p:spPr>
          <a:xfrm>
            <a:off x="10799819" y="6365809"/>
            <a:ext cx="776057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41F6D0-9F7C-4573-BAE6-C3056E9D9615}"/>
              </a:ext>
            </a:extLst>
          </p:cNvPr>
          <p:cNvSpPr/>
          <p:nvPr/>
        </p:nvSpPr>
        <p:spPr>
          <a:xfrm>
            <a:off x="11296548" y="1142494"/>
            <a:ext cx="268661" cy="5099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B9823D-F06E-4E9C-AD14-07D25FB2F69D}"/>
              </a:ext>
            </a:extLst>
          </p:cNvPr>
          <p:cNvSpPr/>
          <p:nvPr/>
        </p:nvSpPr>
        <p:spPr>
          <a:xfrm>
            <a:off x="11322402" y="2344374"/>
            <a:ext cx="210216" cy="194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Graphic 82" descr="Caret Left outline">
            <a:extLst>
              <a:ext uri="{FF2B5EF4-FFF2-40B4-BE49-F238E27FC236}">
                <a16:creationId xmlns:a16="http://schemas.microsoft.com/office/drawing/2014/main" id="{B5DD845B-CEB1-4274-B4DF-929E71E87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1228096" y="1028566"/>
            <a:ext cx="402408" cy="402408"/>
          </a:xfrm>
          <a:prstGeom prst="rect">
            <a:avLst/>
          </a:prstGeom>
        </p:spPr>
      </p:pic>
      <p:pic>
        <p:nvPicPr>
          <p:cNvPr id="89" name="Graphic 88" descr="Caret Left outline">
            <a:extLst>
              <a:ext uri="{FF2B5EF4-FFF2-40B4-BE49-F238E27FC236}">
                <a16:creationId xmlns:a16="http://schemas.microsoft.com/office/drawing/2014/main" id="{E2511102-B6BC-4901-9246-2EB687C6AF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216949" y="5956345"/>
            <a:ext cx="402408" cy="402408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FBEDEBF-4F44-4CC9-941E-97038DA34C14}"/>
              </a:ext>
            </a:extLst>
          </p:cNvPr>
          <p:cNvSpPr/>
          <p:nvPr/>
        </p:nvSpPr>
        <p:spPr>
          <a:xfrm>
            <a:off x="1630299" y="1142494"/>
            <a:ext cx="6839144" cy="364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4FE4465-421D-4CA6-B3E2-BA6F72A207C9}"/>
              </a:ext>
            </a:extLst>
          </p:cNvPr>
          <p:cNvGrpSpPr/>
          <p:nvPr/>
        </p:nvGrpSpPr>
        <p:grpSpPr>
          <a:xfrm>
            <a:off x="1757128" y="1259076"/>
            <a:ext cx="6507179" cy="3500494"/>
            <a:chOff x="2383392" y="1719366"/>
            <a:chExt cx="5895906" cy="40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A5027B-C692-4BEE-BE73-3F7E10758160}"/>
                    </a:ext>
                  </a:extLst>
                </p14:cNvPr>
                <p14:cNvContentPartPr/>
                <p14:nvPr/>
              </p14:nvContentPartPr>
              <p14:xfrm>
                <a:off x="5661847" y="2008086"/>
                <a:ext cx="332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A5027B-C692-4BEE-BE73-3F7E107581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3547" y="199908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4EBBFDF-8CC0-43AF-AD8F-70FF667792AB}"/>
                    </a:ext>
                  </a:extLst>
                </p14:cNvPr>
                <p14:cNvContentPartPr/>
                <p14:nvPr/>
              </p14:nvContentPartPr>
              <p14:xfrm>
                <a:off x="2800046" y="2053446"/>
                <a:ext cx="332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4EBBFDF-8CC0-43AF-AD8F-70FF667792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1746" y="204444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54BCB7-DEAA-4E3A-9370-777BDCB71F87}"/>
                    </a:ext>
                  </a:extLst>
                </p14:cNvPr>
                <p14:cNvContentPartPr/>
                <p14:nvPr/>
              </p14:nvContentPartPr>
              <p14:xfrm>
                <a:off x="2383392" y="1719366"/>
                <a:ext cx="5895906" cy="4055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54BCB7-DEAA-4E3A-9370-777BDCB71F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5238" y="1708939"/>
                  <a:ext cx="5911888" cy="407583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E1943A-334E-4A55-88E6-7A5538DBAC84}"/>
              </a:ext>
            </a:extLst>
          </p:cNvPr>
          <p:cNvSpPr/>
          <p:nvPr/>
        </p:nvSpPr>
        <p:spPr>
          <a:xfrm>
            <a:off x="1648264" y="6445035"/>
            <a:ext cx="6818572" cy="167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F5DDC46-4071-449F-BCAD-017ED52E6B3A}"/>
              </a:ext>
            </a:extLst>
          </p:cNvPr>
          <p:cNvSpPr/>
          <p:nvPr/>
        </p:nvSpPr>
        <p:spPr>
          <a:xfrm>
            <a:off x="2590260" y="6361893"/>
            <a:ext cx="279825" cy="2779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05CAC5-BF02-4E2E-B4A3-AA2AB1D6CEB8}"/>
              </a:ext>
            </a:extLst>
          </p:cNvPr>
          <p:cNvSpPr/>
          <p:nvPr/>
        </p:nvSpPr>
        <p:spPr>
          <a:xfrm>
            <a:off x="1642991" y="4910062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95EA97-662C-40F5-BCE9-1A8184DFE63D}"/>
              </a:ext>
            </a:extLst>
          </p:cNvPr>
          <p:cNvSpPr/>
          <p:nvPr/>
        </p:nvSpPr>
        <p:spPr>
          <a:xfrm>
            <a:off x="2385000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C97774E-83BB-46C4-9A1F-6BD9925AC4B7}"/>
              </a:ext>
            </a:extLst>
          </p:cNvPr>
          <p:cNvSpPr/>
          <p:nvPr/>
        </p:nvSpPr>
        <p:spPr>
          <a:xfrm>
            <a:off x="3127009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10" name="Graphic 109" descr="Play with solid fill">
            <a:extLst>
              <a:ext uri="{FF2B5EF4-FFF2-40B4-BE49-F238E27FC236}">
                <a16:creationId xmlns:a16="http://schemas.microsoft.com/office/drawing/2014/main" id="{22EB968E-F81F-417B-89D3-6D345194A3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0360" y="4990168"/>
            <a:ext cx="494474" cy="502358"/>
          </a:xfrm>
          <a:prstGeom prst="rect">
            <a:avLst/>
          </a:prstGeom>
        </p:spPr>
      </p:pic>
      <p:pic>
        <p:nvPicPr>
          <p:cNvPr id="111" name="Graphic 110" descr="Volume with solid fill">
            <a:extLst>
              <a:ext uri="{FF2B5EF4-FFF2-40B4-BE49-F238E27FC236}">
                <a16:creationId xmlns:a16="http://schemas.microsoft.com/office/drawing/2014/main" id="{F956DF9A-6894-4508-AFF3-C1559B6C7D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11689" y="4990168"/>
            <a:ext cx="542944" cy="502358"/>
          </a:xfrm>
          <a:prstGeom prst="rect">
            <a:avLst/>
          </a:prstGeom>
        </p:spPr>
      </p:pic>
      <p:pic>
        <p:nvPicPr>
          <p:cNvPr id="112" name="Graphic 111" descr="Sound Soft with solid fill">
            <a:extLst>
              <a:ext uri="{FF2B5EF4-FFF2-40B4-BE49-F238E27FC236}">
                <a16:creationId xmlns:a16="http://schemas.microsoft.com/office/drawing/2014/main" id="{972F0AB4-220A-4F1A-B983-6ACE2D289B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84995" y="4990168"/>
            <a:ext cx="627624" cy="50235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4BCE6F2-148D-40CC-8EFB-B85E8297847E}"/>
              </a:ext>
            </a:extLst>
          </p:cNvPr>
          <p:cNvSpPr txBox="1"/>
          <p:nvPr/>
        </p:nvSpPr>
        <p:spPr>
          <a:xfrm>
            <a:off x="1611435" y="5734041"/>
            <a:ext cx="239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Choose Video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EC2341B-8E92-47D3-81A7-40006A9034CB}"/>
              </a:ext>
            </a:extLst>
          </p:cNvPr>
          <p:cNvSpPr/>
          <p:nvPr/>
        </p:nvSpPr>
        <p:spPr>
          <a:xfrm>
            <a:off x="3875484" y="5790812"/>
            <a:ext cx="3397036" cy="366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&lt;file&gt;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008927-135B-42F3-A4C5-09B14DB8D1A9}"/>
              </a:ext>
            </a:extLst>
          </p:cNvPr>
          <p:cNvSpPr/>
          <p:nvPr/>
        </p:nvSpPr>
        <p:spPr>
          <a:xfrm>
            <a:off x="7425338" y="5790812"/>
            <a:ext cx="1009947" cy="377147"/>
          </a:xfrm>
          <a:prstGeom prst="rect">
            <a:avLst/>
          </a:prstGeom>
          <a:solidFill>
            <a:srgbClr val="34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Upload</a:t>
            </a:r>
          </a:p>
        </p:txBody>
      </p:sp>
      <p:pic>
        <p:nvPicPr>
          <p:cNvPr id="116" name="Graphic 115" descr="User with solid fill">
            <a:extLst>
              <a:ext uri="{FF2B5EF4-FFF2-40B4-BE49-F238E27FC236}">
                <a16:creationId xmlns:a16="http://schemas.microsoft.com/office/drawing/2014/main" id="{F79CE52C-FD85-4719-99C4-E6265C159E0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1301" y="477784"/>
            <a:ext cx="630220" cy="63022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F9E439FE-052D-4AF7-BD2C-F8181FBC7745}"/>
              </a:ext>
            </a:extLst>
          </p:cNvPr>
          <p:cNvSpPr/>
          <p:nvPr/>
        </p:nvSpPr>
        <p:spPr>
          <a:xfrm>
            <a:off x="461630" y="430933"/>
            <a:ext cx="1062120" cy="6396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886A854-86DC-4B35-8726-2FBB241BE1DB}"/>
              </a:ext>
            </a:extLst>
          </p:cNvPr>
          <p:cNvSpPr/>
          <p:nvPr/>
        </p:nvSpPr>
        <p:spPr>
          <a:xfrm>
            <a:off x="601381" y="8625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A774141-C291-4FB2-BFF2-5B331FAE3675}"/>
              </a:ext>
            </a:extLst>
          </p:cNvPr>
          <p:cNvSpPr/>
          <p:nvPr/>
        </p:nvSpPr>
        <p:spPr>
          <a:xfrm>
            <a:off x="601381" y="189234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105A6A-1775-4360-89E8-3F01EADFEBA9}"/>
              </a:ext>
            </a:extLst>
          </p:cNvPr>
          <p:cNvSpPr/>
          <p:nvPr/>
        </p:nvSpPr>
        <p:spPr>
          <a:xfrm>
            <a:off x="601381" y="286167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7CC1BFD-207F-40F0-8CE6-8FC6AA579191}"/>
              </a:ext>
            </a:extLst>
          </p:cNvPr>
          <p:cNvSpPr/>
          <p:nvPr/>
        </p:nvSpPr>
        <p:spPr>
          <a:xfrm>
            <a:off x="601383" y="594735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" name="Graphic 121" descr="Single gear with solid fill">
            <a:extLst>
              <a:ext uri="{FF2B5EF4-FFF2-40B4-BE49-F238E27FC236}">
                <a16:creationId xmlns:a16="http://schemas.microsoft.com/office/drawing/2014/main" id="{0A194FB2-6D20-4DA4-9B85-CECCB08CE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1383" y="5977832"/>
            <a:ext cx="782616" cy="782616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A4CDEEEA-5F62-4B56-BEC4-016FAF82F326}"/>
              </a:ext>
            </a:extLst>
          </p:cNvPr>
          <p:cNvSpPr/>
          <p:nvPr/>
        </p:nvSpPr>
        <p:spPr>
          <a:xfrm>
            <a:off x="601381" y="383958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Graphic 123" descr="Caret Left outline">
            <a:extLst>
              <a:ext uri="{FF2B5EF4-FFF2-40B4-BE49-F238E27FC236}">
                <a16:creationId xmlns:a16="http://schemas.microsoft.com/office/drawing/2014/main" id="{EC01C6F3-B687-4FA5-BA40-BA1650EA7F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3474" y="5500570"/>
            <a:ext cx="452524" cy="452524"/>
          </a:xfrm>
          <a:prstGeom prst="rect">
            <a:avLst/>
          </a:prstGeom>
        </p:spPr>
      </p:pic>
      <p:pic>
        <p:nvPicPr>
          <p:cNvPr id="125" name="Graphic 124" descr="Caret Left outline">
            <a:extLst>
              <a:ext uri="{FF2B5EF4-FFF2-40B4-BE49-F238E27FC236}">
                <a16:creationId xmlns:a16="http://schemas.microsoft.com/office/drawing/2014/main" id="{09CB44BE-F89D-4B27-8B1B-8E4B2D9F0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766426" y="43312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279F799-B69D-439D-8C80-C97C3B1410F8}"/>
                  </a:ext>
                </a:extLst>
              </p14:cNvPr>
              <p14:cNvContentPartPr/>
              <p14:nvPr/>
            </p14:nvContentPartPr>
            <p14:xfrm>
              <a:off x="932673" y="1114617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279F799-B69D-439D-8C80-C97C3B1410F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3673" y="1105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5DAC323-1B65-489B-9FE3-CA9E5FEF57D0}"/>
                  </a:ext>
                </a:extLst>
              </p14:cNvPr>
              <p14:cNvContentPartPr/>
              <p14:nvPr/>
            </p14:nvContentPartPr>
            <p14:xfrm>
              <a:off x="730353" y="989697"/>
              <a:ext cx="542160" cy="539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5DAC323-1B65-489B-9FE3-CA9E5FEF57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1353" y="98069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4BE3F3D-5696-4573-A51B-3E48052171A3}"/>
                  </a:ext>
                </a:extLst>
              </p14:cNvPr>
              <p14:cNvContentPartPr/>
              <p14:nvPr/>
            </p14:nvContentPartPr>
            <p14:xfrm>
              <a:off x="805233" y="2121897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4BE3F3D-5696-4573-A51B-3E48052171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6233" y="2112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9BE7B2E-4967-4332-BE65-DC322ABD3AC8}"/>
                  </a:ext>
                </a:extLst>
              </p14:cNvPr>
              <p14:cNvContentPartPr/>
              <p14:nvPr/>
            </p14:nvContentPartPr>
            <p14:xfrm>
              <a:off x="624153" y="2011377"/>
              <a:ext cx="628920" cy="528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9BE7B2E-4967-4332-BE65-DC322ABD3AC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5153" y="200238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FBEA4DB-EA37-4239-819F-3A09CF141371}"/>
                  </a:ext>
                </a:extLst>
              </p14:cNvPr>
              <p14:cNvContentPartPr/>
              <p14:nvPr/>
            </p14:nvContentPartPr>
            <p14:xfrm>
              <a:off x="828633" y="3209457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FBEA4DB-EA37-4239-819F-3A09CF14137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9633" y="32004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889B2F3-C4ED-4E22-821B-06414991DAB1}"/>
                  </a:ext>
                </a:extLst>
              </p14:cNvPr>
              <p14:cNvContentPartPr/>
              <p14:nvPr/>
            </p14:nvContentPartPr>
            <p14:xfrm>
              <a:off x="745833" y="2947017"/>
              <a:ext cx="583560" cy="594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889B2F3-C4ED-4E22-821B-06414991DA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6833" y="293801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CE761A5-5EFC-424B-87D9-93BCB71F67B8}"/>
                  </a:ext>
                </a:extLst>
              </p14:cNvPr>
              <p14:cNvContentPartPr/>
              <p14:nvPr/>
            </p14:nvContentPartPr>
            <p14:xfrm>
              <a:off x="770673" y="3997137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CE761A5-5EFC-424B-87D9-93BCB71F67B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1673" y="39881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85673DF-8E1E-42BC-A12E-4D79F66DE35B}"/>
                  </a:ext>
                </a:extLst>
              </p14:cNvPr>
              <p14:cNvContentPartPr/>
              <p14:nvPr/>
            </p14:nvContentPartPr>
            <p14:xfrm>
              <a:off x="659433" y="3912177"/>
              <a:ext cx="622440" cy="598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85673DF-8E1E-42BC-A12E-4D79F66DE3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0438" y="390317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B1BFECB-4BA6-4015-9F79-13B080379D65}"/>
              </a:ext>
            </a:extLst>
          </p:cNvPr>
          <p:cNvGrpSpPr/>
          <p:nvPr/>
        </p:nvGrpSpPr>
        <p:grpSpPr>
          <a:xfrm>
            <a:off x="817113" y="2191377"/>
            <a:ext cx="81360" cy="81360"/>
            <a:chOff x="786883" y="2222107"/>
            <a:chExt cx="8136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FD4745-4472-4047-AF59-A3C54AD18C7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FD4745-4472-4047-AF59-A3C54AD18C7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96EDD46-8144-49EB-BDFE-CCD043D61C2B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96EDD46-8144-49EB-BDFE-CCD043D61C2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0889028-A65B-4F8A-A361-BB852E7FDE4A}"/>
              </a:ext>
            </a:extLst>
          </p:cNvPr>
          <p:cNvSpPr/>
          <p:nvPr/>
        </p:nvSpPr>
        <p:spPr>
          <a:xfrm>
            <a:off x="1218950" y="1471603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125B33AA-CD95-4210-9954-4D952844E998}"/>
              </a:ext>
            </a:extLst>
          </p:cNvPr>
          <p:cNvSpPr/>
          <p:nvPr/>
        </p:nvSpPr>
        <p:spPr>
          <a:xfrm>
            <a:off x="1211148" y="2493432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209A74F-5FEA-42FE-8C5D-9DB0E4CA5E0A}"/>
              </a:ext>
            </a:extLst>
          </p:cNvPr>
          <p:cNvSpPr/>
          <p:nvPr/>
        </p:nvSpPr>
        <p:spPr>
          <a:xfrm>
            <a:off x="1192083" y="347001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A3873AE4-C34F-4434-BF2A-0F251D25961E}"/>
              </a:ext>
            </a:extLst>
          </p:cNvPr>
          <p:cNvSpPr/>
          <p:nvPr/>
        </p:nvSpPr>
        <p:spPr>
          <a:xfrm>
            <a:off x="1192083" y="4445540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0BD7FAF-2270-4A9F-9F28-05D17EBD9D9D}"/>
              </a:ext>
            </a:extLst>
          </p:cNvPr>
          <p:cNvSpPr/>
          <p:nvPr/>
        </p:nvSpPr>
        <p:spPr>
          <a:xfrm>
            <a:off x="572581" y="4789901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53B9C46-43FC-41B8-8717-ECCD26E22EFA}"/>
                  </a:ext>
                </a:extLst>
              </p14:cNvPr>
              <p14:cNvContentPartPr/>
              <p14:nvPr/>
            </p14:nvContentPartPr>
            <p14:xfrm>
              <a:off x="741873" y="4947452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53B9C46-43FC-41B8-8717-ECCD26E22E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2873" y="49384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A5427EB-8778-4EDC-AF98-198808569657}"/>
              </a:ext>
            </a:extLst>
          </p:cNvPr>
          <p:cNvSpPr/>
          <p:nvPr/>
        </p:nvSpPr>
        <p:spPr>
          <a:xfrm>
            <a:off x="1163283" y="539585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EC1EAD1-62ED-4846-8E94-11CBD122BAF2}"/>
                  </a:ext>
                </a:extLst>
              </p14:cNvPr>
              <p14:cNvContentPartPr/>
              <p14:nvPr/>
            </p14:nvContentPartPr>
            <p14:xfrm>
              <a:off x="841869" y="5048600"/>
              <a:ext cx="36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EC1EAD1-62ED-4846-8E94-11CBD122BA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2869" y="5039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714E177-4294-4E01-9C06-D1D4BB6AADA5}"/>
                  </a:ext>
                </a:extLst>
              </p14:cNvPr>
              <p14:cNvContentPartPr/>
              <p14:nvPr/>
            </p14:nvContentPartPr>
            <p14:xfrm>
              <a:off x="627309" y="4924040"/>
              <a:ext cx="592200" cy="646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714E177-4294-4E01-9C06-D1D4BB6AA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8304" y="4915040"/>
                <a:ext cx="60985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B1181ED-071C-4F69-9D9A-35AEEA082AD1}"/>
                  </a:ext>
                </a:extLst>
              </p14:cNvPr>
              <p14:cNvContentPartPr/>
              <p14:nvPr/>
            </p14:nvContentPartPr>
            <p14:xfrm>
              <a:off x="652989" y="4915400"/>
              <a:ext cx="613800" cy="525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B1181ED-071C-4F69-9D9A-35AEEA082AD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3994" y="4906400"/>
                <a:ext cx="63143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45D94B2-51DD-4F73-90C3-1D881AFC3AF2}"/>
                  </a:ext>
                </a:extLst>
              </p14:cNvPr>
              <p14:cNvContentPartPr/>
              <p14:nvPr/>
            </p14:nvContentPartPr>
            <p14:xfrm>
              <a:off x="722216" y="1151260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45D94B2-51DD-4F73-90C3-1D881AFC3A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3216" y="1142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AB53D25-0B9B-4705-ABDA-4EA6F0E3C9A7}"/>
                  </a:ext>
                </a:extLst>
              </p14:cNvPr>
              <p14:cNvContentPartPr/>
              <p14:nvPr/>
            </p14:nvContentPartPr>
            <p14:xfrm>
              <a:off x="594776" y="2158540"/>
              <a:ext cx="360" cy="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AB53D25-0B9B-4705-ABDA-4EA6F0E3C9A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5776" y="21495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F649F09-7F36-4A71-88E7-7D371F75CCCB}"/>
              </a:ext>
            </a:extLst>
          </p:cNvPr>
          <p:cNvGrpSpPr/>
          <p:nvPr/>
        </p:nvGrpSpPr>
        <p:grpSpPr>
          <a:xfrm>
            <a:off x="606656" y="2228020"/>
            <a:ext cx="81360" cy="81360"/>
            <a:chOff x="786883" y="2222107"/>
            <a:chExt cx="8136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90A892-CC49-4219-AFF0-83F294CD6C9E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90A892-CC49-4219-AFF0-83F294CD6C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38444F4-4DC8-46EC-B83D-5DF71FBD8591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38444F4-4DC8-46EC-B83D-5DF71FBD859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AB99388-FAF4-40AA-B333-41D29D90C63A}"/>
              </a:ext>
            </a:extLst>
          </p:cNvPr>
          <p:cNvSpPr/>
          <p:nvPr/>
        </p:nvSpPr>
        <p:spPr>
          <a:xfrm>
            <a:off x="419826" y="405788"/>
            <a:ext cx="11352350" cy="6386178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FA4CBF-1E08-4D1B-BB04-2A1EBCCEB928}"/>
              </a:ext>
            </a:extLst>
          </p:cNvPr>
          <p:cNvGrpSpPr/>
          <p:nvPr/>
        </p:nvGrpSpPr>
        <p:grpSpPr>
          <a:xfrm>
            <a:off x="3775289" y="1218377"/>
            <a:ext cx="5822572" cy="3842842"/>
            <a:chOff x="3195583" y="1792315"/>
            <a:chExt cx="5822572" cy="38428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0F6C37-06DB-419E-91F9-81F80634B256}"/>
                </a:ext>
              </a:extLst>
            </p:cNvPr>
            <p:cNvSpPr/>
            <p:nvPr/>
          </p:nvSpPr>
          <p:spPr>
            <a:xfrm>
              <a:off x="3195583" y="1792315"/>
              <a:ext cx="5800833" cy="37823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578A49-608A-498C-A244-C06FBBF6EC91}"/>
                </a:ext>
              </a:extLst>
            </p:cNvPr>
            <p:cNvSpPr/>
            <p:nvPr/>
          </p:nvSpPr>
          <p:spPr>
            <a:xfrm>
              <a:off x="8749777" y="2247177"/>
              <a:ext cx="234238" cy="3314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2C9265-A488-414F-A8D3-E64E83F4A48F}"/>
                </a:ext>
              </a:extLst>
            </p:cNvPr>
            <p:cNvSpPr/>
            <p:nvPr/>
          </p:nvSpPr>
          <p:spPr>
            <a:xfrm>
              <a:off x="8778891" y="2497122"/>
              <a:ext cx="176010" cy="19472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Graphic 56" descr="Caret Left outline">
              <a:extLst>
                <a:ext uri="{FF2B5EF4-FFF2-40B4-BE49-F238E27FC236}">
                  <a16:creationId xmlns:a16="http://schemas.microsoft.com/office/drawing/2014/main" id="{D3360584-CC43-42B2-B726-42AE418F4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8721641" y="5338643"/>
              <a:ext cx="296514" cy="296514"/>
            </a:xfrm>
            <a:prstGeom prst="rect">
              <a:avLst/>
            </a:prstGeom>
          </p:spPr>
        </p:pic>
        <p:pic>
          <p:nvPicPr>
            <p:cNvPr id="58" name="Graphic 57" descr="Caret Left outline">
              <a:extLst>
                <a:ext uri="{FF2B5EF4-FFF2-40B4-BE49-F238E27FC236}">
                  <a16:creationId xmlns:a16="http://schemas.microsoft.com/office/drawing/2014/main" id="{5AD0D56B-D261-4D86-B2D2-8B7B44450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8721531" y="2187801"/>
              <a:ext cx="296514" cy="296514"/>
            </a:xfrm>
            <a:prstGeom prst="rect">
              <a:avLst/>
            </a:prstGeom>
          </p:spPr>
        </p:pic>
        <p:pic>
          <p:nvPicPr>
            <p:cNvPr id="59" name="Graphic 58" descr="Close outline">
              <a:extLst>
                <a:ext uri="{FF2B5EF4-FFF2-40B4-BE49-F238E27FC236}">
                  <a16:creationId xmlns:a16="http://schemas.microsoft.com/office/drawing/2014/main" id="{0E91766A-E4FD-44DA-9852-05855F41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 flipH="1">
              <a:off x="8662464" y="1849307"/>
              <a:ext cx="300102" cy="30010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1AEE94-A416-40A2-9AEE-EB05FF7E68FB}"/>
                </a:ext>
              </a:extLst>
            </p:cNvPr>
            <p:cNvSpPr txBox="1"/>
            <p:nvPr/>
          </p:nvSpPr>
          <p:spPr>
            <a:xfrm>
              <a:off x="3278626" y="1877845"/>
              <a:ext cx="399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Blocked Users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0A395D-4EA6-4D57-9503-86FF4825D319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29" y="2237097"/>
              <a:ext cx="5338244" cy="100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20884B2-D1BA-4FE0-9D02-19FC0113A158}"/>
                </a:ext>
              </a:extLst>
            </p:cNvPr>
            <p:cNvSpPr/>
            <p:nvPr/>
          </p:nvSpPr>
          <p:spPr>
            <a:xfrm>
              <a:off x="4335045" y="2430724"/>
              <a:ext cx="851339" cy="2388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Unblock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365801-6D38-4613-AFA4-0E44C3EB056E}"/>
                </a:ext>
              </a:extLst>
            </p:cNvPr>
            <p:cNvSpPr txBox="1"/>
            <p:nvPr/>
          </p:nvSpPr>
          <p:spPr>
            <a:xfrm>
              <a:off x="3256415" y="2365410"/>
              <a:ext cx="1167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&lt;user&gt;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08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313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 w/ Settings Pop-Up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9BBC4D-4723-4EF0-A7DC-30DD5718A494}"/>
              </a:ext>
            </a:extLst>
          </p:cNvPr>
          <p:cNvSpPr/>
          <p:nvPr/>
        </p:nvSpPr>
        <p:spPr>
          <a:xfrm>
            <a:off x="442975" y="40578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7A9346-4F47-4CDB-8469-EBCAD9DD639D}"/>
              </a:ext>
            </a:extLst>
          </p:cNvPr>
          <p:cNvSpPr/>
          <p:nvPr/>
        </p:nvSpPr>
        <p:spPr>
          <a:xfrm>
            <a:off x="1601121" y="505478"/>
            <a:ext cx="559650" cy="537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7EB2A72-40CF-426F-ADC5-0EFF9E01BAC8}"/>
                  </a:ext>
                </a:extLst>
              </p14:cNvPr>
              <p14:cNvContentPartPr/>
              <p14:nvPr/>
            </p14:nvContentPartPr>
            <p14:xfrm>
              <a:off x="1695840" y="591076"/>
              <a:ext cx="387700" cy="364518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7EB2A72-40CF-426F-ADC5-0EFF9E01BA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840" y="582071"/>
                <a:ext cx="405339" cy="382168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7A32E6CD-6B07-4868-A25B-D6F4F043C939}"/>
              </a:ext>
            </a:extLst>
          </p:cNvPr>
          <p:cNvSpPr txBox="1"/>
          <p:nvPr/>
        </p:nvSpPr>
        <p:spPr>
          <a:xfrm>
            <a:off x="2050382" y="562596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GB" sz="24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roomName</a:t>
            </a:r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76" name="Graphic 75" descr="User with solid fill">
            <a:extLst>
              <a:ext uri="{FF2B5EF4-FFF2-40B4-BE49-F238E27FC236}">
                <a16:creationId xmlns:a16="http://schemas.microsoft.com/office/drawing/2014/main" id="{B56E6BB0-6349-46D3-9916-80F5CFFEA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219" y="475220"/>
            <a:ext cx="630220" cy="630220"/>
          </a:xfrm>
          <a:prstGeom prst="rect">
            <a:avLst/>
          </a:prstGeom>
        </p:spPr>
      </p:pic>
      <p:pic>
        <p:nvPicPr>
          <p:cNvPr id="77" name="Graphic 76" descr="Single gear with solid fill">
            <a:extLst>
              <a:ext uri="{FF2B5EF4-FFF2-40B4-BE49-F238E27FC236}">
                <a16:creationId xmlns:a16="http://schemas.microsoft.com/office/drawing/2014/main" id="{3CC38DA9-0080-46BC-A7F8-D67D04E79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1385" y="464418"/>
            <a:ext cx="695198" cy="695198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2E6DFF9-6067-4C53-BA0A-36162C3FEBBD}"/>
              </a:ext>
            </a:extLst>
          </p:cNvPr>
          <p:cNvSpPr/>
          <p:nvPr/>
        </p:nvSpPr>
        <p:spPr>
          <a:xfrm>
            <a:off x="8656773" y="1135698"/>
            <a:ext cx="2919106" cy="510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&lt;user&gt;:&lt;message&gt;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2E3A1E-B5DB-4227-B4F5-818B9F570DBD}"/>
              </a:ext>
            </a:extLst>
          </p:cNvPr>
          <p:cNvSpPr/>
          <p:nvPr/>
        </p:nvSpPr>
        <p:spPr>
          <a:xfrm>
            <a:off x="8656773" y="6352702"/>
            <a:ext cx="1958322" cy="29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&lt;message&gt;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B3091D4-125D-44BE-B713-4EA6025740C8}"/>
              </a:ext>
            </a:extLst>
          </p:cNvPr>
          <p:cNvSpPr/>
          <p:nvPr/>
        </p:nvSpPr>
        <p:spPr>
          <a:xfrm>
            <a:off x="10799819" y="6365809"/>
            <a:ext cx="776057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7BD3266-3D5E-45CF-9CAD-DBAD0074C62E}"/>
              </a:ext>
            </a:extLst>
          </p:cNvPr>
          <p:cNvSpPr/>
          <p:nvPr/>
        </p:nvSpPr>
        <p:spPr>
          <a:xfrm>
            <a:off x="11296548" y="1142494"/>
            <a:ext cx="268661" cy="5099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80E4E6-47B8-4D81-AA58-3A766FF85A77}"/>
              </a:ext>
            </a:extLst>
          </p:cNvPr>
          <p:cNvSpPr/>
          <p:nvPr/>
        </p:nvSpPr>
        <p:spPr>
          <a:xfrm>
            <a:off x="11322402" y="2344374"/>
            <a:ext cx="210216" cy="194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Graphic 82" descr="Caret Left outline">
            <a:extLst>
              <a:ext uri="{FF2B5EF4-FFF2-40B4-BE49-F238E27FC236}">
                <a16:creationId xmlns:a16="http://schemas.microsoft.com/office/drawing/2014/main" id="{6B43B0B6-7F37-4640-A700-C5D962A7F8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1228096" y="1028566"/>
            <a:ext cx="402408" cy="402408"/>
          </a:xfrm>
          <a:prstGeom prst="rect">
            <a:avLst/>
          </a:prstGeom>
        </p:spPr>
      </p:pic>
      <p:pic>
        <p:nvPicPr>
          <p:cNvPr id="89" name="Graphic 88" descr="Caret Left outline">
            <a:extLst>
              <a:ext uri="{FF2B5EF4-FFF2-40B4-BE49-F238E27FC236}">
                <a16:creationId xmlns:a16="http://schemas.microsoft.com/office/drawing/2014/main" id="{7EA5BB3A-CF7D-4946-B69F-11B56C9549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216949" y="5956345"/>
            <a:ext cx="402408" cy="402408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8F028224-D4AE-4066-94DE-D6FED1E32323}"/>
              </a:ext>
            </a:extLst>
          </p:cNvPr>
          <p:cNvSpPr/>
          <p:nvPr/>
        </p:nvSpPr>
        <p:spPr>
          <a:xfrm>
            <a:off x="1630299" y="1142494"/>
            <a:ext cx="6839144" cy="3643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9EBEE5-03CD-47F3-9F34-53DA0679F673}"/>
              </a:ext>
            </a:extLst>
          </p:cNvPr>
          <p:cNvGrpSpPr/>
          <p:nvPr/>
        </p:nvGrpSpPr>
        <p:grpSpPr>
          <a:xfrm>
            <a:off x="1757128" y="1259076"/>
            <a:ext cx="6507179" cy="3500494"/>
            <a:chOff x="2383392" y="1719366"/>
            <a:chExt cx="5895906" cy="40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3B4970C-D0C6-4545-9C49-9967829FB38B}"/>
                    </a:ext>
                  </a:extLst>
                </p14:cNvPr>
                <p14:cNvContentPartPr/>
                <p14:nvPr/>
              </p14:nvContentPartPr>
              <p14:xfrm>
                <a:off x="5661847" y="2008086"/>
                <a:ext cx="332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3547" y="199908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029F80-CEE0-4EAC-96A2-4A0DBDBD42EC}"/>
                    </a:ext>
                  </a:extLst>
                </p14:cNvPr>
                <p14:cNvContentPartPr/>
                <p14:nvPr/>
              </p14:nvContentPartPr>
              <p14:xfrm>
                <a:off x="2800046" y="2053446"/>
                <a:ext cx="332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1746" y="204444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0357A3C-F4B6-452B-ACB1-92035484C7A3}"/>
                    </a:ext>
                  </a:extLst>
                </p14:cNvPr>
                <p14:cNvContentPartPr/>
                <p14:nvPr/>
              </p14:nvContentPartPr>
              <p14:xfrm>
                <a:off x="2383392" y="1719366"/>
                <a:ext cx="5895906" cy="405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4824" y="1708329"/>
                  <a:ext cx="5912699" cy="40770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86C41DB-C833-4E07-92F5-7E757F1DDFFE}"/>
              </a:ext>
            </a:extLst>
          </p:cNvPr>
          <p:cNvSpPr/>
          <p:nvPr/>
        </p:nvSpPr>
        <p:spPr>
          <a:xfrm>
            <a:off x="1648264" y="6445035"/>
            <a:ext cx="6818572" cy="167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8D87F3D-FA05-4B22-993D-C5C378DFE9CF}"/>
              </a:ext>
            </a:extLst>
          </p:cNvPr>
          <p:cNvSpPr/>
          <p:nvPr/>
        </p:nvSpPr>
        <p:spPr>
          <a:xfrm>
            <a:off x="2590260" y="6361893"/>
            <a:ext cx="279825" cy="2779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D2980B-2C1C-40BF-95B4-B72F73CEE7CA}"/>
              </a:ext>
            </a:extLst>
          </p:cNvPr>
          <p:cNvSpPr/>
          <p:nvPr/>
        </p:nvSpPr>
        <p:spPr>
          <a:xfrm>
            <a:off x="1642991" y="4910062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A4D7BB3-217B-4E19-92FC-58AB990C5200}"/>
              </a:ext>
            </a:extLst>
          </p:cNvPr>
          <p:cNvSpPr/>
          <p:nvPr/>
        </p:nvSpPr>
        <p:spPr>
          <a:xfrm>
            <a:off x="2385000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126F6F-6F5E-4A60-8D70-1A2ED8FC05C4}"/>
              </a:ext>
            </a:extLst>
          </p:cNvPr>
          <p:cNvSpPr/>
          <p:nvPr/>
        </p:nvSpPr>
        <p:spPr>
          <a:xfrm>
            <a:off x="3127009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10" name="Graphic 109" descr="Play with solid fill">
            <a:extLst>
              <a:ext uri="{FF2B5EF4-FFF2-40B4-BE49-F238E27FC236}">
                <a16:creationId xmlns:a16="http://schemas.microsoft.com/office/drawing/2014/main" id="{4021411D-A5E4-4CBB-8051-1CF038A0DC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0360" y="4990168"/>
            <a:ext cx="494474" cy="502358"/>
          </a:xfrm>
          <a:prstGeom prst="rect">
            <a:avLst/>
          </a:prstGeom>
        </p:spPr>
      </p:pic>
      <p:pic>
        <p:nvPicPr>
          <p:cNvPr id="111" name="Graphic 110" descr="Volume with solid fill">
            <a:extLst>
              <a:ext uri="{FF2B5EF4-FFF2-40B4-BE49-F238E27FC236}">
                <a16:creationId xmlns:a16="http://schemas.microsoft.com/office/drawing/2014/main" id="{DC21D0DC-6326-49C3-81FD-56EF8A7C06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11689" y="4990168"/>
            <a:ext cx="542944" cy="502358"/>
          </a:xfrm>
          <a:prstGeom prst="rect">
            <a:avLst/>
          </a:prstGeom>
        </p:spPr>
      </p:pic>
      <p:pic>
        <p:nvPicPr>
          <p:cNvPr id="112" name="Graphic 111" descr="Sound Soft with solid fill">
            <a:extLst>
              <a:ext uri="{FF2B5EF4-FFF2-40B4-BE49-F238E27FC236}">
                <a16:creationId xmlns:a16="http://schemas.microsoft.com/office/drawing/2014/main" id="{644A7483-473E-42D7-BB9C-33D084C6F4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84995" y="4990168"/>
            <a:ext cx="627624" cy="50235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E5EAA77-F6DC-42E2-98F3-052FA260D5AA}"/>
              </a:ext>
            </a:extLst>
          </p:cNvPr>
          <p:cNvSpPr txBox="1"/>
          <p:nvPr/>
        </p:nvSpPr>
        <p:spPr>
          <a:xfrm>
            <a:off x="1611435" y="5734041"/>
            <a:ext cx="239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Choose Video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0D8A7A-9890-4946-920D-962562B0DA50}"/>
              </a:ext>
            </a:extLst>
          </p:cNvPr>
          <p:cNvSpPr/>
          <p:nvPr/>
        </p:nvSpPr>
        <p:spPr>
          <a:xfrm>
            <a:off x="3875484" y="5790812"/>
            <a:ext cx="3397036" cy="366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&lt;file&gt;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31D06F6-A460-43F1-B1E8-1B77FDB7CF61}"/>
              </a:ext>
            </a:extLst>
          </p:cNvPr>
          <p:cNvSpPr/>
          <p:nvPr/>
        </p:nvSpPr>
        <p:spPr>
          <a:xfrm>
            <a:off x="7425338" y="5790812"/>
            <a:ext cx="1009947" cy="377147"/>
          </a:xfrm>
          <a:prstGeom prst="rect">
            <a:avLst/>
          </a:prstGeom>
          <a:solidFill>
            <a:srgbClr val="34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Upload</a:t>
            </a:r>
          </a:p>
        </p:txBody>
      </p:sp>
      <p:pic>
        <p:nvPicPr>
          <p:cNvPr id="116" name="Graphic 115" descr="User with solid fill">
            <a:extLst>
              <a:ext uri="{FF2B5EF4-FFF2-40B4-BE49-F238E27FC236}">
                <a16:creationId xmlns:a16="http://schemas.microsoft.com/office/drawing/2014/main" id="{40B8238C-16E0-439A-89FE-04627E54DF7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1301" y="477784"/>
            <a:ext cx="630220" cy="63022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5571414-1304-4AC9-8106-43708252AB14}"/>
              </a:ext>
            </a:extLst>
          </p:cNvPr>
          <p:cNvSpPr/>
          <p:nvPr/>
        </p:nvSpPr>
        <p:spPr>
          <a:xfrm>
            <a:off x="461630" y="430933"/>
            <a:ext cx="1062120" cy="6396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BB30351-3AC1-497D-A2FC-AF2E31E90D87}"/>
              </a:ext>
            </a:extLst>
          </p:cNvPr>
          <p:cNvSpPr/>
          <p:nvPr/>
        </p:nvSpPr>
        <p:spPr>
          <a:xfrm>
            <a:off x="601381" y="8625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4AAB1-F7A3-48BC-8B68-040846F7AEBE}"/>
              </a:ext>
            </a:extLst>
          </p:cNvPr>
          <p:cNvSpPr/>
          <p:nvPr/>
        </p:nvSpPr>
        <p:spPr>
          <a:xfrm>
            <a:off x="601381" y="189234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D524966-37C6-4FB7-BFE8-AAF3D31DBE95}"/>
              </a:ext>
            </a:extLst>
          </p:cNvPr>
          <p:cNvSpPr/>
          <p:nvPr/>
        </p:nvSpPr>
        <p:spPr>
          <a:xfrm>
            <a:off x="601381" y="286167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C031D1-2243-4F14-A5D8-F7AE21C5FAA4}"/>
              </a:ext>
            </a:extLst>
          </p:cNvPr>
          <p:cNvSpPr/>
          <p:nvPr/>
        </p:nvSpPr>
        <p:spPr>
          <a:xfrm>
            <a:off x="601383" y="594735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" name="Graphic 121" descr="Single gear with solid fill">
            <a:extLst>
              <a:ext uri="{FF2B5EF4-FFF2-40B4-BE49-F238E27FC236}">
                <a16:creationId xmlns:a16="http://schemas.microsoft.com/office/drawing/2014/main" id="{658083FF-6D8D-4BAA-B2D8-712A43EDA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1383" y="5977832"/>
            <a:ext cx="782616" cy="782616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6E42C15D-3E60-43A7-8032-0D42CD4E8F81}"/>
              </a:ext>
            </a:extLst>
          </p:cNvPr>
          <p:cNvSpPr/>
          <p:nvPr/>
        </p:nvSpPr>
        <p:spPr>
          <a:xfrm>
            <a:off x="601381" y="383958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Graphic 123" descr="Caret Left outline">
            <a:extLst>
              <a:ext uri="{FF2B5EF4-FFF2-40B4-BE49-F238E27FC236}">
                <a16:creationId xmlns:a16="http://schemas.microsoft.com/office/drawing/2014/main" id="{542BF4FD-69D4-49D2-93F2-5E5503307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3474" y="5500570"/>
            <a:ext cx="452524" cy="452524"/>
          </a:xfrm>
          <a:prstGeom prst="rect">
            <a:avLst/>
          </a:prstGeom>
        </p:spPr>
      </p:pic>
      <p:pic>
        <p:nvPicPr>
          <p:cNvPr id="125" name="Graphic 124" descr="Caret Left outline">
            <a:extLst>
              <a:ext uri="{FF2B5EF4-FFF2-40B4-BE49-F238E27FC236}">
                <a16:creationId xmlns:a16="http://schemas.microsoft.com/office/drawing/2014/main" id="{1C9121B5-19B8-42F6-8919-3EDAB4032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766426" y="43312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EE8D319-AE87-4CE2-9F82-C71225F031D9}"/>
                  </a:ext>
                </a:extLst>
              </p14:cNvPr>
              <p14:cNvContentPartPr/>
              <p14:nvPr/>
            </p14:nvContentPartPr>
            <p14:xfrm>
              <a:off x="932673" y="1114617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EE8D319-AE87-4CE2-9F82-C71225F031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673" y="1105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C5892AE-F3B5-40BE-9175-8C61654069AB}"/>
                  </a:ext>
                </a:extLst>
              </p14:cNvPr>
              <p14:cNvContentPartPr/>
              <p14:nvPr/>
            </p14:nvContentPartPr>
            <p14:xfrm>
              <a:off x="730353" y="989697"/>
              <a:ext cx="542160" cy="539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C5892AE-F3B5-40BE-9175-8C61654069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353" y="98069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3F4C398-56C6-4855-BD52-B7EC56C5D508}"/>
                  </a:ext>
                </a:extLst>
              </p14:cNvPr>
              <p14:cNvContentPartPr/>
              <p14:nvPr/>
            </p14:nvContentPartPr>
            <p14:xfrm>
              <a:off x="805233" y="2121897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3F4C398-56C6-4855-BD52-B7EC56C5D5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233" y="2112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1CF9C02-8D0D-46A7-BCE6-65B5BD753D20}"/>
                  </a:ext>
                </a:extLst>
              </p14:cNvPr>
              <p14:cNvContentPartPr/>
              <p14:nvPr/>
            </p14:nvContentPartPr>
            <p14:xfrm>
              <a:off x="624153" y="2011377"/>
              <a:ext cx="628920" cy="528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1CF9C02-8D0D-46A7-BCE6-65B5BD753D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153" y="200238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D12FB84-0CBD-41E3-9D11-6D31A0E1A33C}"/>
                  </a:ext>
                </a:extLst>
              </p14:cNvPr>
              <p14:cNvContentPartPr/>
              <p14:nvPr/>
            </p14:nvContentPartPr>
            <p14:xfrm>
              <a:off x="828633" y="3209457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D12FB84-0CBD-41E3-9D11-6D31A0E1A3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9633" y="32004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2E4DB1E-AB3A-4557-B34C-AEF6D34D676D}"/>
                  </a:ext>
                </a:extLst>
              </p14:cNvPr>
              <p14:cNvContentPartPr/>
              <p14:nvPr/>
            </p14:nvContentPartPr>
            <p14:xfrm>
              <a:off x="745833" y="2947017"/>
              <a:ext cx="583560" cy="594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2E4DB1E-AB3A-4557-B34C-AEF6D34D67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833" y="293801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065FF54-524E-41B9-A5F8-C33F55B54B58}"/>
                  </a:ext>
                </a:extLst>
              </p14:cNvPr>
              <p14:cNvContentPartPr/>
              <p14:nvPr/>
            </p14:nvContentPartPr>
            <p14:xfrm>
              <a:off x="770673" y="3997137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065FF54-524E-41B9-A5F8-C33F55B54B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673" y="39881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D429377-82D1-400F-8CA7-317374C3C4B9}"/>
                  </a:ext>
                </a:extLst>
              </p14:cNvPr>
              <p14:cNvContentPartPr/>
              <p14:nvPr/>
            </p14:nvContentPartPr>
            <p14:xfrm>
              <a:off x="659433" y="3912177"/>
              <a:ext cx="622440" cy="598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D429377-82D1-400F-8CA7-317374C3C4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0438" y="390317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979C81D-0EC5-4B4C-9462-94FA5E6ECF23}"/>
              </a:ext>
            </a:extLst>
          </p:cNvPr>
          <p:cNvGrpSpPr/>
          <p:nvPr/>
        </p:nvGrpSpPr>
        <p:grpSpPr>
          <a:xfrm>
            <a:off x="817113" y="2191377"/>
            <a:ext cx="81360" cy="81360"/>
            <a:chOff x="786883" y="2222107"/>
            <a:chExt cx="8136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FF71FA-0F23-449C-9986-50B1F8556661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FF71FA-0F23-449C-9986-50B1F85566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EF1DB29-34A1-449C-8177-46F6268BAA93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EF1DB29-34A1-449C-8177-46F6268BAA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B2ADBB9-582A-4084-B158-2591FCDDD5EB}"/>
              </a:ext>
            </a:extLst>
          </p:cNvPr>
          <p:cNvSpPr/>
          <p:nvPr/>
        </p:nvSpPr>
        <p:spPr>
          <a:xfrm>
            <a:off x="1218950" y="1471603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D94FC3E4-3B2C-440B-B140-E2DB6B00DD49}"/>
              </a:ext>
            </a:extLst>
          </p:cNvPr>
          <p:cNvSpPr/>
          <p:nvPr/>
        </p:nvSpPr>
        <p:spPr>
          <a:xfrm>
            <a:off x="1211148" y="2493432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856CAD5-CA5D-4BF0-A23C-E65F3E45EF17}"/>
              </a:ext>
            </a:extLst>
          </p:cNvPr>
          <p:cNvSpPr/>
          <p:nvPr/>
        </p:nvSpPr>
        <p:spPr>
          <a:xfrm>
            <a:off x="1192083" y="347001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2E502D8-839B-4AF2-8282-EF9F5CB17E41}"/>
              </a:ext>
            </a:extLst>
          </p:cNvPr>
          <p:cNvSpPr/>
          <p:nvPr/>
        </p:nvSpPr>
        <p:spPr>
          <a:xfrm>
            <a:off x="1192083" y="4445540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AA766E6-4D19-48EF-8897-6640F817B157}"/>
              </a:ext>
            </a:extLst>
          </p:cNvPr>
          <p:cNvSpPr/>
          <p:nvPr/>
        </p:nvSpPr>
        <p:spPr>
          <a:xfrm>
            <a:off x="572581" y="4789901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43EE53A-9482-4D17-A6A8-A5459BA62B09}"/>
                  </a:ext>
                </a:extLst>
              </p14:cNvPr>
              <p14:cNvContentPartPr/>
              <p14:nvPr/>
            </p14:nvContentPartPr>
            <p14:xfrm>
              <a:off x="741873" y="4947452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43EE53A-9482-4D17-A6A8-A5459BA62B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2873" y="49384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AFB2B05-5045-4E48-9DF9-001B2D0211B4}"/>
              </a:ext>
            </a:extLst>
          </p:cNvPr>
          <p:cNvSpPr/>
          <p:nvPr/>
        </p:nvSpPr>
        <p:spPr>
          <a:xfrm>
            <a:off x="1163283" y="539585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D6DEF84-4CB7-47FB-B204-4A8D9203EB3F}"/>
                  </a:ext>
                </a:extLst>
              </p14:cNvPr>
              <p14:cNvContentPartPr/>
              <p14:nvPr/>
            </p14:nvContentPartPr>
            <p14:xfrm>
              <a:off x="841869" y="5048600"/>
              <a:ext cx="36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D6DEF84-4CB7-47FB-B204-4A8D9203EB3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32869" y="5039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584517D-BF83-4921-B66A-B8B7ECA6ED14}"/>
                  </a:ext>
                </a:extLst>
              </p14:cNvPr>
              <p14:cNvContentPartPr/>
              <p14:nvPr/>
            </p14:nvContentPartPr>
            <p14:xfrm>
              <a:off x="627309" y="4924040"/>
              <a:ext cx="592200" cy="646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584517D-BF83-4921-B66A-B8B7ECA6ED1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8304" y="4915040"/>
                <a:ext cx="60985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ED0327A-92B6-4906-A006-17C388C1C290}"/>
                  </a:ext>
                </a:extLst>
              </p14:cNvPr>
              <p14:cNvContentPartPr/>
              <p14:nvPr/>
            </p14:nvContentPartPr>
            <p14:xfrm>
              <a:off x="652989" y="4915400"/>
              <a:ext cx="613800" cy="525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ED0327A-92B6-4906-A006-17C388C1C2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3994" y="4906400"/>
                <a:ext cx="63143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884EDAD-F458-40A1-882E-7B0085DB69EC}"/>
                  </a:ext>
                </a:extLst>
              </p14:cNvPr>
              <p14:cNvContentPartPr/>
              <p14:nvPr/>
            </p14:nvContentPartPr>
            <p14:xfrm>
              <a:off x="722216" y="1151260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884EDAD-F458-40A1-882E-7B0085DB6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216" y="1142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81C1FA3-BF9D-4A77-84DD-2239AEECC4AE}"/>
                  </a:ext>
                </a:extLst>
              </p14:cNvPr>
              <p14:cNvContentPartPr/>
              <p14:nvPr/>
            </p14:nvContentPartPr>
            <p14:xfrm>
              <a:off x="594776" y="2158540"/>
              <a:ext cx="360" cy="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81C1FA3-BF9D-4A77-84DD-2239AEECC4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776" y="21495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CB8BD39-B56E-42EA-88F2-F1371FA51C47}"/>
              </a:ext>
            </a:extLst>
          </p:cNvPr>
          <p:cNvGrpSpPr/>
          <p:nvPr/>
        </p:nvGrpSpPr>
        <p:grpSpPr>
          <a:xfrm>
            <a:off x="606656" y="2228020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303007-43CC-4293-8545-399682B6B395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220C53C-ABB3-4170-9077-0C85202F0332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42975" y="430933"/>
            <a:ext cx="11329200" cy="6346047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8AA201-CF36-4E6D-BDBC-417272CD5525}"/>
              </a:ext>
            </a:extLst>
          </p:cNvPr>
          <p:cNvGrpSpPr/>
          <p:nvPr/>
        </p:nvGrpSpPr>
        <p:grpSpPr>
          <a:xfrm>
            <a:off x="3511695" y="1517383"/>
            <a:ext cx="5800833" cy="2574738"/>
            <a:chOff x="3289375" y="8239934"/>
            <a:chExt cx="5800833" cy="25951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DE8948-21E0-41AB-8A9B-4218083537F4}"/>
                </a:ext>
              </a:extLst>
            </p:cNvPr>
            <p:cNvSpPr/>
            <p:nvPr/>
          </p:nvSpPr>
          <p:spPr>
            <a:xfrm>
              <a:off x="3289375" y="8239934"/>
              <a:ext cx="5800833" cy="25951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F3FF5E-0B6D-4088-B54C-24BEE7B226B1}"/>
                </a:ext>
              </a:extLst>
            </p:cNvPr>
            <p:cNvSpPr txBox="1"/>
            <p:nvPr/>
          </p:nvSpPr>
          <p:spPr>
            <a:xfrm>
              <a:off x="3411326" y="8966978"/>
              <a:ext cx="1850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Change Name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645C18A-80FB-493C-9287-4D0DA6782C38}"/>
                </a:ext>
              </a:extLst>
            </p:cNvPr>
            <p:cNvSpPr/>
            <p:nvPr/>
          </p:nvSpPr>
          <p:spPr>
            <a:xfrm>
              <a:off x="5313664" y="9008393"/>
              <a:ext cx="3638578" cy="27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&lt;room name&gt;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DA432CF-8340-49E1-9382-ABD7FB543FF4}"/>
                </a:ext>
              </a:extLst>
            </p:cNvPr>
            <p:cNvSpPr/>
            <p:nvPr/>
          </p:nvSpPr>
          <p:spPr>
            <a:xfrm>
              <a:off x="3429016" y="8304102"/>
              <a:ext cx="468713" cy="4927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F68D89-9AD2-4C4D-BBA9-EFBB83A1B3DC}"/>
                    </a:ext>
                  </a:extLst>
                </p14:cNvPr>
                <p14:cNvContentPartPr/>
                <p14:nvPr/>
              </p14:nvContentPartPr>
              <p14:xfrm>
                <a:off x="3523735" y="8389700"/>
                <a:ext cx="324703" cy="334063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F68D89-9AD2-4C4D-BBA9-EFBB83A1B3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14735" y="8380632"/>
                  <a:ext cx="342342" cy="35183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4E26C74-7C98-41F8-BB38-7BA8CD288628}"/>
                </a:ext>
              </a:extLst>
            </p:cNvPr>
            <p:cNvSpPr/>
            <p:nvPr/>
          </p:nvSpPr>
          <p:spPr>
            <a:xfrm>
              <a:off x="5307370" y="9447033"/>
              <a:ext cx="910384" cy="3028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Select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E717F4-B2BE-41B2-AB6A-EB0A74689836}"/>
                </a:ext>
              </a:extLst>
            </p:cNvPr>
            <p:cNvSpPr txBox="1"/>
            <p:nvPr/>
          </p:nvSpPr>
          <p:spPr>
            <a:xfrm>
              <a:off x="6225228" y="9402925"/>
              <a:ext cx="2614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&lt;filename&gt;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2BBF07-B92D-4D6F-9DF3-21F89C6EF59F}"/>
                </a:ext>
              </a:extLst>
            </p:cNvPr>
            <p:cNvSpPr txBox="1"/>
            <p:nvPr/>
          </p:nvSpPr>
          <p:spPr>
            <a:xfrm>
              <a:off x="3429015" y="9404848"/>
              <a:ext cx="2013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Change Icon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B81B2C-9A73-4E60-ACF6-92358BBEA6AA}"/>
                </a:ext>
              </a:extLst>
            </p:cNvPr>
            <p:cNvSpPr txBox="1"/>
            <p:nvPr/>
          </p:nvSpPr>
          <p:spPr>
            <a:xfrm>
              <a:off x="3442944" y="9877643"/>
              <a:ext cx="200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Change Theme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DC49481-6C34-4F15-B021-6BFD1FCD4690}"/>
                </a:ext>
              </a:extLst>
            </p:cNvPr>
            <p:cNvSpPr/>
            <p:nvPr/>
          </p:nvSpPr>
          <p:spPr>
            <a:xfrm>
              <a:off x="5331354" y="9923754"/>
              <a:ext cx="3620888" cy="330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&lt;theme&gt;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7CE3A1-F6C4-4875-9877-B0DF7D6F0945}"/>
                </a:ext>
              </a:extLst>
            </p:cNvPr>
            <p:cNvSpPr/>
            <p:nvPr/>
          </p:nvSpPr>
          <p:spPr>
            <a:xfrm>
              <a:off x="7879132" y="10396173"/>
              <a:ext cx="1073110" cy="2970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Save</a:t>
              </a:r>
            </a:p>
          </p:txBody>
        </p:sp>
        <p:pic>
          <p:nvPicPr>
            <p:cNvPr id="70" name="Graphic 69" descr="Close outline">
              <a:extLst>
                <a:ext uri="{FF2B5EF4-FFF2-40B4-BE49-F238E27FC236}">
                  <a16:creationId xmlns:a16="http://schemas.microsoft.com/office/drawing/2014/main" id="{03CC748A-8EBF-479C-9A86-AFF23F303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 flipH="1">
              <a:off x="8646511" y="8306047"/>
              <a:ext cx="386079" cy="35645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8DEA42F-6DFE-431B-A9F2-512B402D93FF}"/>
                </a:ext>
              </a:extLst>
            </p:cNvPr>
            <p:cNvSpPr txBox="1"/>
            <p:nvPr/>
          </p:nvSpPr>
          <p:spPr>
            <a:xfrm>
              <a:off x="3940623" y="8355458"/>
              <a:ext cx="399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Room</a:t>
              </a:r>
              <a:r>
                <a:rPr lang="en-GB" b="1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GB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Settings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07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Settings View (/accounts/{username})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166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F40B4F-D1B1-483F-9AC6-C4211A4608F7}"/>
                  </a:ext>
                </a:extLst>
              </p14:cNvPr>
              <p14:cNvContentPartPr/>
              <p14:nvPr/>
            </p14:nvContentPartPr>
            <p14:xfrm>
              <a:off x="1872238" y="92880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F40B4F-D1B1-483F-9AC6-C4211A4608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3238" y="9198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F37787-E6F2-49D5-8F20-E4116F40758E}"/>
                  </a:ext>
                </a:extLst>
              </p14:cNvPr>
              <p14:cNvContentPartPr/>
              <p14:nvPr/>
            </p14:nvContentPartPr>
            <p14:xfrm>
              <a:off x="8947678" y="1957326"/>
              <a:ext cx="360" cy="6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F37787-E6F2-49D5-8F20-E4116F4075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38678" y="1948326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569816-35EA-404F-9D7E-46EE1C353D0F}"/>
                  </a:ext>
                </a:extLst>
              </p14:cNvPr>
              <p14:cNvContentPartPr/>
              <p14:nvPr/>
            </p14:nvContentPartPr>
            <p14:xfrm>
              <a:off x="8902318" y="184320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569816-35EA-404F-9D7E-46EE1C353D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3318" y="18342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85D253-405D-422E-90B0-EAF74E1C9DCB}"/>
                  </a:ext>
                </a:extLst>
              </p14:cNvPr>
              <p14:cNvContentPartPr/>
              <p14:nvPr/>
            </p14:nvContentPartPr>
            <p14:xfrm>
              <a:off x="5261158" y="-1049754"/>
              <a:ext cx="288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85D253-405D-422E-90B0-EAF74E1C9D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2518" y="-1058754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622B9F-8F48-44BC-9E94-23EC15B2EB33}"/>
                  </a:ext>
                </a:extLst>
              </p14:cNvPr>
              <p14:cNvContentPartPr/>
              <p14:nvPr/>
            </p14:nvContentPartPr>
            <p14:xfrm>
              <a:off x="2171758" y="1228326"/>
              <a:ext cx="360" cy="6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622B9F-8F48-44BC-9E94-23EC15B2E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2758" y="1219326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F820E4-C779-4D8F-9F63-6631689AF185}"/>
                  </a:ext>
                </a:extLst>
              </p14:cNvPr>
              <p14:cNvContentPartPr/>
              <p14:nvPr/>
            </p14:nvContentPartPr>
            <p14:xfrm>
              <a:off x="8602798" y="4076875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F820E4-C779-4D8F-9F63-6631689AF1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3798" y="40678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7333EF8-14A6-4D1B-AFD1-F9C2215B4E1F}"/>
              </a:ext>
            </a:extLst>
          </p:cNvPr>
          <p:cNvSpPr txBox="1"/>
          <p:nvPr/>
        </p:nvSpPr>
        <p:spPr>
          <a:xfrm>
            <a:off x="1634629" y="3109693"/>
            <a:ext cx="17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Old Password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3ACE5E-14BE-4493-A967-9A057EC760C8}"/>
              </a:ext>
            </a:extLst>
          </p:cNvPr>
          <p:cNvSpPr txBox="1"/>
          <p:nvPr/>
        </p:nvSpPr>
        <p:spPr>
          <a:xfrm>
            <a:off x="1634629" y="3509557"/>
            <a:ext cx="18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Password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E84DF8-5489-4DEA-8D3B-A79E1BE4F7AE}"/>
              </a:ext>
            </a:extLst>
          </p:cNvPr>
          <p:cNvSpPr/>
          <p:nvPr/>
        </p:nvSpPr>
        <p:spPr>
          <a:xfrm>
            <a:off x="1624343" y="1936050"/>
            <a:ext cx="1452094" cy="283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File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645A82-01B2-44F4-8C45-41D2A4EBB35C}"/>
              </a:ext>
            </a:extLst>
          </p:cNvPr>
          <p:cNvSpPr/>
          <p:nvPr/>
        </p:nvSpPr>
        <p:spPr>
          <a:xfrm>
            <a:off x="7271482" y="1944208"/>
            <a:ext cx="1062120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Save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6F44CC-8534-4F97-9271-46598004C4A5}"/>
              </a:ext>
            </a:extLst>
          </p:cNvPr>
          <p:cNvSpPr txBox="1"/>
          <p:nvPr/>
        </p:nvSpPr>
        <p:spPr>
          <a:xfrm>
            <a:off x="3095681" y="1905858"/>
            <a:ext cx="399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&lt;filename&gt;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321909-8478-4D6E-9BAA-8031E1ED2288}"/>
              </a:ext>
            </a:extLst>
          </p:cNvPr>
          <p:cNvSpPr txBox="1"/>
          <p:nvPr/>
        </p:nvSpPr>
        <p:spPr>
          <a:xfrm>
            <a:off x="1634629" y="3915283"/>
            <a:ext cx="296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Repeat New Password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6A46A-22D2-4D8A-B899-A4661300F94F}"/>
              </a:ext>
            </a:extLst>
          </p:cNvPr>
          <p:cNvSpPr/>
          <p:nvPr/>
        </p:nvSpPr>
        <p:spPr>
          <a:xfrm>
            <a:off x="4495198" y="3178736"/>
            <a:ext cx="2219146" cy="254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&lt;old password&gt;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5E998F-6B80-457A-926E-E032F2EE64BA}"/>
              </a:ext>
            </a:extLst>
          </p:cNvPr>
          <p:cNvSpPr/>
          <p:nvPr/>
        </p:nvSpPr>
        <p:spPr>
          <a:xfrm>
            <a:off x="4495198" y="3563151"/>
            <a:ext cx="2219146" cy="254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&lt;new password&gt;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99FFAF-917A-4DDC-8B3B-B94BC564058D}"/>
              </a:ext>
            </a:extLst>
          </p:cNvPr>
          <p:cNvSpPr/>
          <p:nvPr/>
        </p:nvSpPr>
        <p:spPr>
          <a:xfrm>
            <a:off x="4495198" y="3972694"/>
            <a:ext cx="2219146" cy="254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&lt;new password&gt;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11111E-450D-41F7-AC08-4F44DC3BE01D}"/>
              </a:ext>
            </a:extLst>
          </p:cNvPr>
          <p:cNvSpPr/>
          <p:nvPr/>
        </p:nvSpPr>
        <p:spPr>
          <a:xfrm>
            <a:off x="6907212" y="3953633"/>
            <a:ext cx="2292160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Change Password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EAA0EB-1A18-470A-BCFB-FAD64AA6F921}"/>
              </a:ext>
            </a:extLst>
          </p:cNvPr>
          <p:cNvGrpSpPr/>
          <p:nvPr/>
        </p:nvGrpSpPr>
        <p:grpSpPr>
          <a:xfrm>
            <a:off x="1678067" y="639385"/>
            <a:ext cx="559650" cy="537678"/>
            <a:chOff x="1601121" y="586503"/>
            <a:chExt cx="559650" cy="53767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1EEAB71-674F-42A9-8321-FC9A0EE45ACB}"/>
                </a:ext>
              </a:extLst>
            </p:cNvPr>
            <p:cNvSpPr/>
            <p:nvPr/>
          </p:nvSpPr>
          <p:spPr>
            <a:xfrm>
              <a:off x="1601121" y="586503"/>
              <a:ext cx="559650" cy="5376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40F757-76D5-4A20-8597-173E9C77F4AD}"/>
                    </a:ext>
                  </a:extLst>
                </p14:cNvPr>
                <p14:cNvContentPartPr/>
                <p14:nvPr/>
              </p14:nvContentPartPr>
              <p14:xfrm>
                <a:off x="1695840" y="672101"/>
                <a:ext cx="387700" cy="364518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40F757-76D5-4A20-8597-173E9C77F4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6840" y="663096"/>
                  <a:ext cx="405339" cy="38216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3885183-5BAB-4B1F-9E40-427A8FFDB497}"/>
              </a:ext>
            </a:extLst>
          </p:cNvPr>
          <p:cNvSpPr txBox="1"/>
          <p:nvPr/>
        </p:nvSpPr>
        <p:spPr>
          <a:xfrm>
            <a:off x="2065817" y="704684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&lt;username&gt;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140C3D-2DC1-4D59-A317-64FE9333F492}"/>
              </a:ext>
            </a:extLst>
          </p:cNvPr>
          <p:cNvGrpSpPr/>
          <p:nvPr/>
        </p:nvGrpSpPr>
        <p:grpSpPr>
          <a:xfrm>
            <a:off x="446390" y="476653"/>
            <a:ext cx="1062120" cy="6396337"/>
            <a:chOff x="446390" y="537613"/>
            <a:chExt cx="1062120" cy="639633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F1A3A8B-DFBA-4A7C-B4B9-A5BE90729CEA}"/>
                </a:ext>
              </a:extLst>
            </p:cNvPr>
            <p:cNvSpPr/>
            <p:nvPr/>
          </p:nvSpPr>
          <p:spPr>
            <a:xfrm>
              <a:off x="446390" y="537613"/>
              <a:ext cx="1062120" cy="63963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6ECA48D-A954-44C5-998B-67AC9BDEA713}"/>
                </a:ext>
              </a:extLst>
            </p:cNvPr>
            <p:cNvSpPr/>
            <p:nvPr/>
          </p:nvSpPr>
          <p:spPr>
            <a:xfrm>
              <a:off x="586141" y="969184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432A485-358F-4EFF-BEB7-CC3532D223C2}"/>
                </a:ext>
              </a:extLst>
            </p:cNvPr>
            <p:cNvSpPr/>
            <p:nvPr/>
          </p:nvSpPr>
          <p:spPr>
            <a:xfrm>
              <a:off x="586141" y="1999024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4EDC261-B89C-42A6-B676-7D925A21EC57}"/>
                </a:ext>
              </a:extLst>
            </p:cNvPr>
            <p:cNvSpPr/>
            <p:nvPr/>
          </p:nvSpPr>
          <p:spPr>
            <a:xfrm>
              <a:off x="586141" y="2968358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FCBE328-E6FC-4206-B3E6-68336DBE3346}"/>
                </a:ext>
              </a:extLst>
            </p:cNvPr>
            <p:cNvSpPr/>
            <p:nvPr/>
          </p:nvSpPr>
          <p:spPr>
            <a:xfrm>
              <a:off x="586143" y="6054039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6" name="Graphic 105" descr="Single gear with solid fill">
              <a:extLst>
                <a:ext uri="{FF2B5EF4-FFF2-40B4-BE49-F238E27FC236}">
                  <a16:creationId xmlns:a16="http://schemas.microsoft.com/office/drawing/2014/main" id="{F17576F3-EB93-400A-9E72-986702404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86143" y="6084512"/>
              <a:ext cx="782616" cy="782616"/>
            </a:xfrm>
            <a:prstGeom prst="rect">
              <a:avLst/>
            </a:prstGeom>
          </p:spPr>
        </p:pic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3ADF93F-02F8-4DCC-AC5F-F4B62AB2FF01}"/>
                </a:ext>
              </a:extLst>
            </p:cNvPr>
            <p:cNvSpPr/>
            <p:nvPr/>
          </p:nvSpPr>
          <p:spPr>
            <a:xfrm>
              <a:off x="586141" y="3946266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8" name="Graphic 107" descr="Caret Left outline">
              <a:extLst>
                <a:ext uri="{FF2B5EF4-FFF2-40B4-BE49-F238E27FC236}">
                  <a16:creationId xmlns:a16="http://schemas.microsoft.com/office/drawing/2014/main" id="{914645A0-5851-4A1E-A526-1179442A9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 rot="16200000">
              <a:off x="738234" y="5607250"/>
              <a:ext cx="452524" cy="452524"/>
            </a:xfrm>
            <a:prstGeom prst="rect">
              <a:avLst/>
            </a:prstGeom>
          </p:spPr>
        </p:pic>
        <p:pic>
          <p:nvPicPr>
            <p:cNvPr id="109" name="Graphic 108" descr="Caret Left outline">
              <a:extLst>
                <a:ext uri="{FF2B5EF4-FFF2-40B4-BE49-F238E27FC236}">
                  <a16:creationId xmlns:a16="http://schemas.microsoft.com/office/drawing/2014/main" id="{64F32847-105E-44AF-A18F-2CF55E44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 rot="5400000">
              <a:off x="751186" y="539807"/>
              <a:ext cx="452524" cy="4525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512E9F-8045-4216-AA60-F71AA1761FCA}"/>
                    </a:ext>
                  </a:extLst>
                </p14:cNvPr>
                <p14:cNvContentPartPr/>
                <p14:nvPr/>
              </p14:nvContentPartPr>
              <p14:xfrm>
                <a:off x="917433" y="1221297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512E9F-8045-4216-AA60-F71AA1761F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8433" y="1212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81173D-1E8D-42A9-948B-D8836FE73E98}"/>
                    </a:ext>
                  </a:extLst>
                </p14:cNvPr>
                <p14:cNvContentPartPr/>
                <p14:nvPr/>
              </p14:nvContentPartPr>
              <p14:xfrm>
                <a:off x="715113" y="1096377"/>
                <a:ext cx="542160" cy="539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81173D-1E8D-42A9-948B-D8836FE73E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6113" y="1087377"/>
                  <a:ext cx="5598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C7D2DF-5C58-4F80-ADD7-FDBDEFAB19EC}"/>
                    </a:ext>
                  </a:extLst>
                </p14:cNvPr>
                <p14:cNvContentPartPr/>
                <p14:nvPr/>
              </p14:nvContentPartPr>
              <p14:xfrm>
                <a:off x="789993" y="2228577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C7D2DF-5C58-4F80-ADD7-FDBDEFAB19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993" y="22195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C26A4C9-CAC5-4AE8-B96F-A2CFFEB6E7DD}"/>
                    </a:ext>
                  </a:extLst>
                </p14:cNvPr>
                <p14:cNvContentPartPr/>
                <p14:nvPr/>
              </p14:nvContentPartPr>
              <p14:xfrm>
                <a:off x="608913" y="2118057"/>
                <a:ext cx="628920" cy="528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C26A4C9-CAC5-4AE8-B96F-A2CFFEB6E7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9913" y="2109063"/>
                  <a:ext cx="646560" cy="546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999990-17CA-47BF-A35C-F54C26F995C0}"/>
                    </a:ext>
                  </a:extLst>
                </p14:cNvPr>
                <p14:cNvContentPartPr/>
                <p14:nvPr/>
              </p14:nvContentPartPr>
              <p14:xfrm>
                <a:off x="813393" y="3316137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999990-17CA-47BF-A35C-F54C26F995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4393" y="3307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CB92C76-5947-4FEE-8962-078C71CCD9A3}"/>
                    </a:ext>
                  </a:extLst>
                </p14:cNvPr>
                <p14:cNvContentPartPr/>
                <p14:nvPr/>
              </p14:nvContentPartPr>
              <p14:xfrm>
                <a:off x="730593" y="3053697"/>
                <a:ext cx="583560" cy="594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CB92C76-5947-4FEE-8962-078C71CCD9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593" y="3044697"/>
                  <a:ext cx="6012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861FCFF-F6A3-4835-8BF4-BCA8EB436182}"/>
                    </a:ext>
                  </a:extLst>
                </p14:cNvPr>
                <p14:cNvContentPartPr/>
                <p14:nvPr/>
              </p14:nvContentPartPr>
              <p14:xfrm>
                <a:off x="755433" y="4103817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861FCFF-F6A3-4835-8BF4-BCA8EB4361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6433" y="40948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E229E5-CE08-48E6-AC4D-1E6E1ED096C9}"/>
                    </a:ext>
                  </a:extLst>
                </p14:cNvPr>
                <p14:cNvContentPartPr/>
                <p14:nvPr/>
              </p14:nvContentPartPr>
              <p14:xfrm>
                <a:off x="644193" y="4018857"/>
                <a:ext cx="622440" cy="598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E229E5-CE08-48E6-AC4D-1E6E1ED096C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5198" y="4009857"/>
                  <a:ext cx="640070" cy="616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03FEA85-5219-4989-B9CD-4554A7C34751}"/>
                </a:ext>
              </a:extLst>
            </p:cNvPr>
            <p:cNvGrpSpPr/>
            <p:nvPr/>
          </p:nvGrpSpPr>
          <p:grpSpPr>
            <a:xfrm>
              <a:off x="801873" y="2298057"/>
              <a:ext cx="81360" cy="81360"/>
              <a:chOff x="786883" y="2222107"/>
              <a:chExt cx="81360" cy="81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1367D52A-7647-42D2-BB80-15A5949D98F7}"/>
                      </a:ext>
                    </a:extLst>
                  </p14:cNvPr>
                  <p14:cNvContentPartPr/>
                  <p14:nvPr/>
                </p14:nvContentPartPr>
                <p14:xfrm>
                  <a:off x="786883" y="2222107"/>
                  <a:ext cx="360" cy="36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1367D52A-7647-42D2-BB80-15A5949D98F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77883" y="221310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8D6C105B-71BE-450A-83BC-355F16FF465E}"/>
                      </a:ext>
                    </a:extLst>
                  </p14:cNvPr>
                  <p14:cNvContentPartPr/>
                  <p14:nvPr/>
                </p14:nvContentPartPr>
                <p14:xfrm>
                  <a:off x="867883" y="2303107"/>
                  <a:ext cx="360" cy="3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8D6C105B-71BE-450A-83BC-355F16FF465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8883" y="229410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068FAA2-F178-4C87-8BCD-84157C7F2306}"/>
                </a:ext>
              </a:extLst>
            </p:cNvPr>
            <p:cNvSpPr/>
            <p:nvPr/>
          </p:nvSpPr>
          <p:spPr>
            <a:xfrm>
              <a:off x="1203710" y="1578283"/>
              <a:ext cx="192979" cy="210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82E84B74-03E1-4E44-BB0C-29CC24DE3FE2}"/>
                </a:ext>
              </a:extLst>
            </p:cNvPr>
            <p:cNvSpPr/>
            <p:nvPr/>
          </p:nvSpPr>
          <p:spPr>
            <a:xfrm>
              <a:off x="1195908" y="2600112"/>
              <a:ext cx="192979" cy="210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C8008AD-CE89-491D-8F86-454D9B69AC96}"/>
                </a:ext>
              </a:extLst>
            </p:cNvPr>
            <p:cNvSpPr/>
            <p:nvPr/>
          </p:nvSpPr>
          <p:spPr>
            <a:xfrm>
              <a:off x="1176843" y="3576695"/>
              <a:ext cx="192979" cy="210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256F2B31-6ABB-49BB-9A14-6EFC0131AA0C}"/>
                </a:ext>
              </a:extLst>
            </p:cNvPr>
            <p:cNvSpPr/>
            <p:nvPr/>
          </p:nvSpPr>
          <p:spPr>
            <a:xfrm>
              <a:off x="1176843" y="4552220"/>
              <a:ext cx="192979" cy="210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A076EC6-0009-42B1-9173-622CA8A5F5C5}"/>
                </a:ext>
              </a:extLst>
            </p:cNvPr>
            <p:cNvSpPr/>
            <p:nvPr/>
          </p:nvSpPr>
          <p:spPr>
            <a:xfrm>
              <a:off x="557341" y="4896581"/>
              <a:ext cx="782615" cy="7959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6DA7DD-8F1E-48C8-867C-BA0A97BF724C}"/>
                    </a:ext>
                  </a:extLst>
                </p14:cNvPr>
                <p14:cNvContentPartPr/>
                <p14:nvPr/>
              </p14:nvContentPartPr>
              <p14:xfrm>
                <a:off x="726633" y="5054132"/>
                <a:ext cx="3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6DA7DD-8F1E-48C8-867C-BA0A97BF72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7633" y="50451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A848816-A5A7-49AE-9313-33E1320C9A68}"/>
                </a:ext>
              </a:extLst>
            </p:cNvPr>
            <p:cNvSpPr/>
            <p:nvPr/>
          </p:nvSpPr>
          <p:spPr>
            <a:xfrm>
              <a:off x="1148043" y="5502535"/>
              <a:ext cx="192979" cy="210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3E36EDB-ACD7-416B-8F9D-85901D85C64E}"/>
                    </a:ext>
                  </a:extLst>
                </p14:cNvPr>
                <p14:cNvContentPartPr/>
                <p14:nvPr/>
              </p14:nvContentPartPr>
              <p14:xfrm>
                <a:off x="826629" y="5155280"/>
                <a:ext cx="36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3E36EDB-ACD7-416B-8F9D-85901D85C6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7629" y="5146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A8B651-B1E7-439D-B5B5-B0720A2E1106}"/>
                    </a:ext>
                  </a:extLst>
                </p14:cNvPr>
                <p14:cNvContentPartPr/>
                <p14:nvPr/>
              </p14:nvContentPartPr>
              <p14:xfrm>
                <a:off x="612069" y="5030720"/>
                <a:ext cx="592200" cy="646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A8B651-B1E7-439D-B5B5-B0720A2E11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064" y="5021720"/>
                  <a:ext cx="609851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647FA22-6C33-45D9-912A-E5996B0AACD9}"/>
                    </a:ext>
                  </a:extLst>
                </p14:cNvPr>
                <p14:cNvContentPartPr/>
                <p14:nvPr/>
              </p14:nvContentPartPr>
              <p14:xfrm>
                <a:off x="637749" y="5022080"/>
                <a:ext cx="613800" cy="52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647FA22-6C33-45D9-912A-E5996B0AAC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754" y="5013080"/>
                  <a:ext cx="63143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54E4910-C216-4A22-A0C2-5BC9CC4356CA}"/>
                    </a:ext>
                  </a:extLst>
                </p14:cNvPr>
                <p14:cNvContentPartPr/>
                <p14:nvPr/>
              </p14:nvContentPartPr>
              <p14:xfrm>
                <a:off x="706976" y="1257940"/>
                <a:ext cx="36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54E4910-C216-4A22-A0C2-5BC9CC4356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7976" y="1248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C60202-D5D2-46B9-9A28-C93FEF619BFB}"/>
                    </a:ext>
                  </a:extLst>
                </p14:cNvPr>
                <p14:cNvContentPartPr/>
                <p14:nvPr/>
              </p14:nvContentPartPr>
              <p14:xfrm>
                <a:off x="579536" y="2265220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C60202-D5D2-46B9-9A28-C93FEF619B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536" y="2256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A3E4981-0A46-42E9-9434-8C754DE8DEA2}"/>
                </a:ext>
              </a:extLst>
            </p:cNvPr>
            <p:cNvGrpSpPr/>
            <p:nvPr/>
          </p:nvGrpSpPr>
          <p:grpSpPr>
            <a:xfrm>
              <a:off x="591416" y="2334700"/>
              <a:ext cx="81360" cy="81360"/>
              <a:chOff x="786883" y="2222107"/>
              <a:chExt cx="81360" cy="8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7C51702-94EA-4550-9893-EE712A89E6E6}"/>
                      </a:ext>
                    </a:extLst>
                  </p14:cNvPr>
                  <p14:cNvContentPartPr/>
                  <p14:nvPr/>
                </p14:nvContentPartPr>
                <p14:xfrm>
                  <a:off x="786883" y="2222107"/>
                  <a:ext cx="360" cy="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744425C2-63C8-4607-B467-A9194B4A3C9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78243" y="221310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4E34607C-6930-4157-9CF4-398E4713A901}"/>
                      </a:ext>
                    </a:extLst>
                  </p14:cNvPr>
                  <p14:cNvContentPartPr/>
                  <p14:nvPr/>
                </p14:nvContentPartPr>
                <p14:xfrm>
                  <a:off x="867883" y="2303107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312F109-3145-451F-A0BA-B200F313FA5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58883" y="229410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0445A2C7-D2D6-4088-BF76-7F4384C9E387}"/>
              </a:ext>
            </a:extLst>
          </p:cNvPr>
          <p:cNvSpPr txBox="1"/>
          <p:nvPr/>
        </p:nvSpPr>
        <p:spPr>
          <a:xfrm>
            <a:off x="1634629" y="1331488"/>
            <a:ext cx="275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Change Avatar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2A224E2-FD80-4A8E-8F61-9FB43D682AB6}"/>
              </a:ext>
            </a:extLst>
          </p:cNvPr>
          <p:cNvSpPr txBox="1"/>
          <p:nvPr/>
        </p:nvSpPr>
        <p:spPr>
          <a:xfrm>
            <a:off x="1634629" y="2639554"/>
            <a:ext cx="325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12878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 View (/)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E0AF5FC-4292-4471-B5AD-0D79EA47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05" y="1760375"/>
            <a:ext cx="4763165" cy="19052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3734405" y="3665641"/>
            <a:ext cx="1452094" cy="56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 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59D4C-E257-4DD5-B932-253190BA58ED}"/>
              </a:ext>
            </a:extLst>
          </p:cNvPr>
          <p:cNvSpPr/>
          <p:nvPr/>
        </p:nvSpPr>
        <p:spPr>
          <a:xfrm>
            <a:off x="5365920" y="3665641"/>
            <a:ext cx="3131650" cy="56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 Account</a:t>
            </a:r>
          </a:p>
        </p:txBody>
      </p:sp>
    </p:spTree>
    <p:extLst>
      <p:ext uri="{BB962C8B-B14F-4D97-AF65-F5344CB8AC3E}">
        <p14:creationId xmlns:p14="http://schemas.microsoft.com/office/powerpoint/2010/main" val="2980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5996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Account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1705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F95DC3-BF97-466C-8B7C-AE1CDD641B0C}"/>
              </a:ext>
            </a:extLst>
          </p:cNvPr>
          <p:cNvGrpSpPr/>
          <p:nvPr/>
        </p:nvGrpSpPr>
        <p:grpSpPr>
          <a:xfrm>
            <a:off x="3041431" y="1429326"/>
            <a:ext cx="6109137" cy="3879427"/>
            <a:chOff x="2368446" y="1502041"/>
            <a:chExt cx="6109137" cy="3879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2368446" y="1591837"/>
              <a:ext cx="6109137" cy="37896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2707467" y="4383038"/>
              <a:ext cx="2624903" cy="461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&lt;Form Button&gt;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4950820" y="4922661"/>
              <a:ext cx="944380" cy="3623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3969143" y="3429000"/>
              <a:ext cx="2907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&lt;Form&gt;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429" y="1502041"/>
              <a:ext cx="4763165" cy="19458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64FCDC-A83D-4539-9ECC-836568AA00B9}"/>
                </a:ext>
              </a:extLst>
            </p:cNvPr>
            <p:cNvSpPr/>
            <p:nvPr/>
          </p:nvSpPr>
          <p:spPr>
            <a:xfrm>
              <a:off x="5548070" y="4383038"/>
              <a:ext cx="2624903" cy="461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&lt;Extra Button&gt;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58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View (/login)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FBE3F-3A31-4B37-A973-13A75D0B3AAC}"/>
              </a:ext>
            </a:extLst>
          </p:cNvPr>
          <p:cNvSpPr/>
          <p:nvPr/>
        </p:nvSpPr>
        <p:spPr>
          <a:xfrm>
            <a:off x="3255364" y="1245033"/>
            <a:ext cx="5903626" cy="4366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3951633" y="4487851"/>
            <a:ext cx="145209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59D4C-E257-4DD5-B932-253190BA58ED}"/>
              </a:ext>
            </a:extLst>
          </p:cNvPr>
          <p:cNvSpPr/>
          <p:nvPr/>
        </p:nvSpPr>
        <p:spPr>
          <a:xfrm>
            <a:off x="3255365" y="5015218"/>
            <a:ext cx="5903625" cy="561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 an account if you don’t have one already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637F9-4DD2-4EB0-8EC7-E221844350D6}"/>
              </a:ext>
            </a:extLst>
          </p:cNvPr>
          <p:cNvSpPr txBox="1"/>
          <p:nvPr/>
        </p:nvSpPr>
        <p:spPr>
          <a:xfrm>
            <a:off x="3809356" y="3124703"/>
            <a:ext cx="173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E7B94-B00C-49AB-A61B-37162E2D6816}"/>
              </a:ext>
            </a:extLst>
          </p:cNvPr>
          <p:cNvSpPr/>
          <p:nvPr/>
        </p:nvSpPr>
        <p:spPr>
          <a:xfrm>
            <a:off x="5713339" y="3185199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&lt;username&gt;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1EC7-C084-4145-B482-65DCED553772}"/>
              </a:ext>
            </a:extLst>
          </p:cNvPr>
          <p:cNvSpPr txBox="1"/>
          <p:nvPr/>
        </p:nvSpPr>
        <p:spPr>
          <a:xfrm>
            <a:off x="3809356" y="3806277"/>
            <a:ext cx="173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6756-9361-4C78-B7C5-0DE7B061C422}"/>
              </a:ext>
            </a:extLst>
          </p:cNvPr>
          <p:cNvSpPr/>
          <p:nvPr/>
        </p:nvSpPr>
        <p:spPr>
          <a:xfrm>
            <a:off x="5713339" y="3859280"/>
            <a:ext cx="2676757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5DD9E18-5E63-4A4B-9D67-A1720DF0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245032"/>
            <a:ext cx="4763165" cy="19052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D9D308-3932-46B5-AE34-C7BC98681656}"/>
              </a:ext>
            </a:extLst>
          </p:cNvPr>
          <p:cNvSpPr/>
          <p:nvPr/>
        </p:nvSpPr>
        <p:spPr>
          <a:xfrm>
            <a:off x="5612343" y="4487850"/>
            <a:ext cx="277775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161622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Forgot Password View (/forgot-password)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C20848-AD68-40F1-ADAA-5E11AB967FA4}"/>
              </a:ext>
            </a:extLst>
          </p:cNvPr>
          <p:cNvGrpSpPr/>
          <p:nvPr/>
        </p:nvGrpSpPr>
        <p:grpSpPr>
          <a:xfrm>
            <a:off x="2543331" y="1548258"/>
            <a:ext cx="7105337" cy="3637500"/>
            <a:chOff x="2543332" y="1060566"/>
            <a:chExt cx="7105337" cy="3637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3132943" y="1066287"/>
              <a:ext cx="6115987" cy="36317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4759506" y="3701549"/>
              <a:ext cx="2676756" cy="381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2543332" y="4136481"/>
              <a:ext cx="7105337" cy="561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Remembered your password? Go back to login page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3449021" y="2965832"/>
              <a:ext cx="2450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Email Address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E7B94-B00C-49AB-A61B-37162E2D6816}"/>
                </a:ext>
              </a:extLst>
            </p:cNvPr>
            <p:cNvSpPr/>
            <p:nvPr/>
          </p:nvSpPr>
          <p:spPr>
            <a:xfrm>
              <a:off x="5992751" y="3033347"/>
              <a:ext cx="2887022" cy="32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&lt;email address&gt;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415" y="1060566"/>
              <a:ext cx="4763165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3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Reset Password View (/reset-password)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FBE3F-3A31-4B37-A973-13A75D0B3AAC}"/>
              </a:ext>
            </a:extLst>
          </p:cNvPr>
          <p:cNvSpPr/>
          <p:nvPr/>
        </p:nvSpPr>
        <p:spPr>
          <a:xfrm>
            <a:off x="2848131" y="1576778"/>
            <a:ext cx="6460761" cy="4072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4757622" y="4930244"/>
            <a:ext cx="2656050" cy="38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Reset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1EC7-C084-4145-B482-65DCED553772}"/>
              </a:ext>
            </a:extLst>
          </p:cNvPr>
          <p:cNvSpPr txBox="1"/>
          <p:nvPr/>
        </p:nvSpPr>
        <p:spPr>
          <a:xfrm>
            <a:off x="3127946" y="3433484"/>
            <a:ext cx="172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6756-9361-4C78-B7C5-0DE7B061C422}"/>
              </a:ext>
            </a:extLst>
          </p:cNvPr>
          <p:cNvSpPr/>
          <p:nvPr/>
        </p:nvSpPr>
        <p:spPr>
          <a:xfrm>
            <a:off x="6203017" y="3486489"/>
            <a:ext cx="2656051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5DD9E18-5E63-4A4B-9D67-A1720DF0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09" y="1570970"/>
            <a:ext cx="4726319" cy="1905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CEA3A9-9AEB-4167-94F4-8AFF0B1BE4A3}"/>
              </a:ext>
            </a:extLst>
          </p:cNvPr>
          <p:cNvSpPr txBox="1"/>
          <p:nvPr/>
        </p:nvSpPr>
        <p:spPr>
          <a:xfrm>
            <a:off x="3127948" y="4143328"/>
            <a:ext cx="284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Repeat 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71C4B-5617-49EB-ACD4-B7D4FF2407D0}"/>
              </a:ext>
            </a:extLst>
          </p:cNvPr>
          <p:cNvSpPr/>
          <p:nvPr/>
        </p:nvSpPr>
        <p:spPr>
          <a:xfrm>
            <a:off x="6203017" y="4166393"/>
            <a:ext cx="2656051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</p:spTree>
    <p:extLst>
      <p:ext uri="{BB962C8B-B14F-4D97-AF65-F5344CB8AC3E}">
        <p14:creationId xmlns:p14="http://schemas.microsoft.com/office/powerpoint/2010/main" val="35533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Register View (/register)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EA64C-A426-4FFA-883B-EFCF99B8A856}"/>
              </a:ext>
            </a:extLst>
          </p:cNvPr>
          <p:cNvGrpSpPr/>
          <p:nvPr/>
        </p:nvGrpSpPr>
        <p:grpSpPr>
          <a:xfrm>
            <a:off x="2543330" y="998574"/>
            <a:ext cx="7105339" cy="5204428"/>
            <a:chOff x="2053652" y="1301303"/>
            <a:chExt cx="7105339" cy="52044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2053653" y="1307024"/>
              <a:ext cx="7105338" cy="519870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4267944" y="5365027"/>
              <a:ext cx="2676756" cy="381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Create Account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2053652" y="5813782"/>
              <a:ext cx="7105337" cy="561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Login into an existing account if you have one already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2620967" y="3158423"/>
              <a:ext cx="1736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E7B94-B00C-49AB-A61B-37162E2D6816}"/>
                </a:ext>
              </a:extLst>
            </p:cNvPr>
            <p:cNvSpPr/>
            <p:nvPr/>
          </p:nvSpPr>
          <p:spPr>
            <a:xfrm>
              <a:off x="5713339" y="3247191"/>
              <a:ext cx="2676756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&lt;username&gt;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61EC7-C084-4145-B482-65DCED553772}"/>
                </a:ext>
              </a:extLst>
            </p:cNvPr>
            <p:cNvSpPr txBox="1"/>
            <p:nvPr/>
          </p:nvSpPr>
          <p:spPr>
            <a:xfrm>
              <a:off x="2638268" y="3868267"/>
              <a:ext cx="1736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A46756-9361-4C78-B7C5-0DE7B061C422}"/>
                </a:ext>
              </a:extLst>
            </p:cNvPr>
            <p:cNvSpPr/>
            <p:nvPr/>
          </p:nvSpPr>
          <p:spPr>
            <a:xfrm>
              <a:off x="5713339" y="3921272"/>
              <a:ext cx="2676757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&lt;password&gt;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756" y="1301303"/>
              <a:ext cx="4763165" cy="19052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EA3A9-9AEB-4167-94F4-8AFF0B1BE4A3}"/>
                </a:ext>
              </a:extLst>
            </p:cNvPr>
            <p:cNvSpPr txBox="1"/>
            <p:nvPr/>
          </p:nvSpPr>
          <p:spPr>
            <a:xfrm>
              <a:off x="2638269" y="4578111"/>
              <a:ext cx="2862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Repeat Password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B71C4B-5617-49EB-ACD4-B7D4FF2407D0}"/>
                </a:ext>
              </a:extLst>
            </p:cNvPr>
            <p:cNvSpPr/>
            <p:nvPr/>
          </p:nvSpPr>
          <p:spPr>
            <a:xfrm>
              <a:off x="5713339" y="4601176"/>
              <a:ext cx="2676757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&lt;password&gt;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62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5090160" y="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90822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93806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90739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9307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43" y="6023552"/>
            <a:ext cx="782616" cy="78261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8530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38234" y="5546290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51186" y="47884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8433" y="11516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1035417"/>
              <a:ext cx="542160" cy="53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473" y="102677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2057097"/>
              <a:ext cx="62892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273" y="2048097"/>
                <a:ext cx="64656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393" y="32465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92737"/>
              <a:ext cx="58356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953" y="298373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957897"/>
              <a:ext cx="622440" cy="59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193" y="3949257"/>
                <a:ext cx="64008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7A7031-E669-46A7-A61D-F8EB817E5A08}"/>
              </a:ext>
            </a:extLst>
          </p:cNvPr>
          <p:cNvSpPr/>
          <p:nvPr/>
        </p:nvSpPr>
        <p:spPr>
          <a:xfrm>
            <a:off x="1203710" y="1517323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94AF51-5C9A-4DE1-A928-A66FA6C7C493}"/>
              </a:ext>
            </a:extLst>
          </p:cNvPr>
          <p:cNvSpPr/>
          <p:nvPr/>
        </p:nvSpPr>
        <p:spPr>
          <a:xfrm>
            <a:off x="1195908" y="2539152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D69164-F99C-4CAC-9A4C-47B39E6ABCC4}"/>
              </a:ext>
            </a:extLst>
          </p:cNvPr>
          <p:cNvSpPr/>
          <p:nvPr/>
        </p:nvSpPr>
        <p:spPr>
          <a:xfrm>
            <a:off x="1176843" y="351573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BE9FB88-6BB9-482A-A59C-932E2AA7D9B3}"/>
              </a:ext>
            </a:extLst>
          </p:cNvPr>
          <p:cNvSpPr/>
          <p:nvPr/>
        </p:nvSpPr>
        <p:spPr>
          <a:xfrm>
            <a:off x="1176843" y="4491260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F401A3-52FE-4A36-95AC-7A2017880260}"/>
              </a:ext>
            </a:extLst>
          </p:cNvPr>
          <p:cNvSpPr/>
          <p:nvPr/>
        </p:nvSpPr>
        <p:spPr>
          <a:xfrm>
            <a:off x="557341" y="4835621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6DD982-C87F-4F62-9A00-19C945204CE8}"/>
                  </a:ext>
                </a:extLst>
              </p14:cNvPr>
              <p14:cNvContentPartPr/>
              <p14:nvPr/>
            </p14:nvContentPartPr>
            <p14:xfrm>
              <a:off x="726633" y="4993172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6DD982-C87F-4F62-9A00-19C945204C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7633" y="49841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7F96B2-8620-4D96-BA75-1152BA540B1A}"/>
              </a:ext>
            </a:extLst>
          </p:cNvPr>
          <p:cNvSpPr/>
          <p:nvPr/>
        </p:nvSpPr>
        <p:spPr>
          <a:xfrm>
            <a:off x="1148043" y="544157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E9BBE2-256D-48CC-8594-019C0B9E6CB0}"/>
                  </a:ext>
                </a:extLst>
              </p14:cNvPr>
              <p14:cNvContentPartPr/>
              <p14:nvPr/>
            </p14:nvContentPartPr>
            <p14:xfrm>
              <a:off x="826629" y="50943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E9BBE2-256D-48CC-8594-019C0B9E6C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7629" y="5085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2EECEB-A3BA-47F2-B997-D5D67A93989E}"/>
                  </a:ext>
                </a:extLst>
              </p14:cNvPr>
              <p14:cNvContentPartPr/>
              <p14:nvPr/>
            </p14:nvContentPartPr>
            <p14:xfrm>
              <a:off x="612069" y="4969760"/>
              <a:ext cx="592200" cy="64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2EECEB-A3BA-47F2-B997-D5D67A9398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429" y="4961120"/>
                <a:ext cx="60984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E07E77-49BC-4B2E-B0D3-CDF1FC97BB10}"/>
                  </a:ext>
                </a:extLst>
              </p14:cNvPr>
              <p14:cNvContentPartPr/>
              <p14:nvPr/>
            </p14:nvContentPartPr>
            <p14:xfrm>
              <a:off x="622509" y="4961120"/>
              <a:ext cx="613800" cy="525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E07E77-49BC-4B2E-B0D3-CDF1FC97BB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3509" y="4952120"/>
                <a:ext cx="631440" cy="5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29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431400" y="-13981"/>
            <a:ext cx="113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Blank View (/rooms)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F15C6-88D6-49BC-B557-2A8CDCBA6D0F}"/>
              </a:ext>
            </a:extLst>
          </p:cNvPr>
          <p:cNvSpPr/>
          <p:nvPr/>
        </p:nvSpPr>
        <p:spPr>
          <a:xfrm>
            <a:off x="586141" y="90822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7DDD90-FF4F-4338-94C5-89E882C19587}"/>
              </a:ext>
            </a:extLst>
          </p:cNvPr>
          <p:cNvSpPr/>
          <p:nvPr/>
        </p:nvSpPr>
        <p:spPr>
          <a:xfrm>
            <a:off x="586141" y="193806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3341-60A4-4C9E-AC41-7EA786836542}"/>
              </a:ext>
            </a:extLst>
          </p:cNvPr>
          <p:cNvSpPr/>
          <p:nvPr/>
        </p:nvSpPr>
        <p:spPr>
          <a:xfrm>
            <a:off x="586141" y="2907398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5993079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43" y="6023552"/>
            <a:ext cx="782616" cy="78261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71E6511-BA35-4EA8-BAD2-E46BC7DFD6CE}"/>
              </a:ext>
            </a:extLst>
          </p:cNvPr>
          <p:cNvSpPr/>
          <p:nvPr/>
        </p:nvSpPr>
        <p:spPr>
          <a:xfrm>
            <a:off x="586141" y="3885306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38234" y="5546290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51186" y="478847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14:cNvPr>
              <p14:cNvContentPartPr/>
              <p14:nvPr/>
            </p14:nvContentPartPr>
            <p14:xfrm>
              <a:off x="715113" y="1035417"/>
              <a:ext cx="542160" cy="539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2B3687-380C-4D7A-835C-DC433E38D5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113" y="1026417"/>
                <a:ext cx="5598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14:cNvPr>
              <p14:cNvContentPartPr/>
              <p14:nvPr/>
            </p14:nvContentPartPr>
            <p14:xfrm>
              <a:off x="608913" y="2057097"/>
              <a:ext cx="628920" cy="528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459ECF-EEB3-4F20-8FE8-25B15E5F18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913" y="2048103"/>
                <a:ext cx="646560" cy="54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4393" y="3246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14:cNvPr>
              <p14:cNvContentPartPr/>
              <p14:nvPr/>
            </p14:nvContentPartPr>
            <p14:xfrm>
              <a:off x="730593" y="2992737"/>
              <a:ext cx="583560" cy="594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0F5C03-9FA9-4F3C-9919-262944898E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593" y="2983737"/>
                <a:ext cx="6012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14:cNvPr>
              <p14:cNvContentPartPr/>
              <p14:nvPr/>
            </p14:nvContentPartPr>
            <p14:xfrm>
              <a:off x="644193" y="3957897"/>
              <a:ext cx="622440" cy="59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83D78D-C7D9-47D8-BED9-5CEF0A676B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5198" y="3948897"/>
                <a:ext cx="64007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788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7A7031-E669-46A7-A61D-F8EB817E5A08}"/>
              </a:ext>
            </a:extLst>
          </p:cNvPr>
          <p:cNvSpPr/>
          <p:nvPr/>
        </p:nvSpPr>
        <p:spPr>
          <a:xfrm>
            <a:off x="1203710" y="1517323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94AF51-5C9A-4DE1-A928-A66FA6C7C493}"/>
              </a:ext>
            </a:extLst>
          </p:cNvPr>
          <p:cNvSpPr/>
          <p:nvPr/>
        </p:nvSpPr>
        <p:spPr>
          <a:xfrm>
            <a:off x="1195908" y="2539152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D69164-F99C-4CAC-9A4C-47B39E6ABCC4}"/>
              </a:ext>
            </a:extLst>
          </p:cNvPr>
          <p:cNvSpPr/>
          <p:nvPr/>
        </p:nvSpPr>
        <p:spPr>
          <a:xfrm>
            <a:off x="1176843" y="351573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BE9FB88-6BB9-482A-A59C-932E2AA7D9B3}"/>
              </a:ext>
            </a:extLst>
          </p:cNvPr>
          <p:cNvSpPr/>
          <p:nvPr/>
        </p:nvSpPr>
        <p:spPr>
          <a:xfrm>
            <a:off x="1176843" y="4491260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F401A3-52FE-4A36-95AC-7A2017880260}"/>
              </a:ext>
            </a:extLst>
          </p:cNvPr>
          <p:cNvSpPr/>
          <p:nvPr/>
        </p:nvSpPr>
        <p:spPr>
          <a:xfrm>
            <a:off x="557341" y="4835621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6DD982-C87F-4F62-9A00-19C945204CE8}"/>
                  </a:ext>
                </a:extLst>
              </p14:cNvPr>
              <p14:cNvContentPartPr/>
              <p14:nvPr/>
            </p14:nvContentPartPr>
            <p14:xfrm>
              <a:off x="726633" y="4993172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6DD982-C87F-4F62-9A00-19C945204C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7633" y="49841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7F96B2-8620-4D96-BA75-1152BA540B1A}"/>
              </a:ext>
            </a:extLst>
          </p:cNvPr>
          <p:cNvSpPr/>
          <p:nvPr/>
        </p:nvSpPr>
        <p:spPr>
          <a:xfrm>
            <a:off x="1148043" y="5441575"/>
            <a:ext cx="192979" cy="210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E9BBE2-256D-48CC-8594-019C0B9E6CB0}"/>
                  </a:ext>
                </a:extLst>
              </p14:cNvPr>
              <p14:cNvContentPartPr/>
              <p14:nvPr/>
            </p14:nvContentPartPr>
            <p14:xfrm>
              <a:off x="826629" y="50943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E9BBE2-256D-48CC-8594-019C0B9E6C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7629" y="5085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2EECEB-A3BA-47F2-B997-D5D67A93989E}"/>
                  </a:ext>
                </a:extLst>
              </p14:cNvPr>
              <p14:cNvContentPartPr/>
              <p14:nvPr/>
            </p14:nvContentPartPr>
            <p14:xfrm>
              <a:off x="612069" y="4969760"/>
              <a:ext cx="592200" cy="64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2EECEB-A3BA-47F2-B997-D5D67A9398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3064" y="4960760"/>
                <a:ext cx="60985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E07E77-49BC-4B2E-B0D3-CDF1FC97BB10}"/>
                  </a:ext>
                </a:extLst>
              </p14:cNvPr>
              <p14:cNvContentPartPr/>
              <p14:nvPr/>
            </p14:nvContentPartPr>
            <p14:xfrm>
              <a:off x="622509" y="4961120"/>
              <a:ext cx="613800" cy="525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E07E77-49BC-4B2E-B0D3-CDF1FC97BB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3514" y="4952120"/>
                <a:ext cx="631430" cy="5428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5125BF5-48D6-4F39-B6AB-E8B2D0D69621}"/>
              </a:ext>
            </a:extLst>
          </p:cNvPr>
          <p:cNvSpPr txBox="1"/>
          <p:nvPr/>
        </p:nvSpPr>
        <p:spPr>
          <a:xfrm>
            <a:off x="1611302" y="584651"/>
            <a:ext cx="27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Create Room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C13C83-F0D3-478E-91CD-169F97CBD832}"/>
                  </a:ext>
                </a:extLst>
              </p14:cNvPr>
              <p14:cNvContentPartPr/>
              <p14:nvPr/>
            </p14:nvContentPartPr>
            <p14:xfrm>
              <a:off x="706976" y="119698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C13C83-F0D3-478E-91CD-169F97CBD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976" y="1187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2B21C-1A04-4F5D-8101-70C666E53F82}"/>
                  </a:ext>
                </a:extLst>
              </p14:cNvPr>
              <p14:cNvContentPartPr/>
              <p14:nvPr/>
            </p14:nvContentPartPr>
            <p14:xfrm>
              <a:off x="579536" y="220426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2B21C-1A04-4F5D-8101-70C666E53F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536" y="21952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3306376-E432-4D79-9C11-10EEBD9D4DCE}"/>
              </a:ext>
            </a:extLst>
          </p:cNvPr>
          <p:cNvGrpSpPr/>
          <p:nvPr/>
        </p:nvGrpSpPr>
        <p:grpSpPr>
          <a:xfrm>
            <a:off x="591416" y="2273740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190E11-D062-4FF8-BC5C-7A87213937A1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01AB7D-ADA9-4A11-B319-E98049C80349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118F1D0-448E-4B62-89C5-1A8916C7EE81}"/>
              </a:ext>
            </a:extLst>
          </p:cNvPr>
          <p:cNvSpPr txBox="1"/>
          <p:nvPr/>
        </p:nvSpPr>
        <p:spPr>
          <a:xfrm>
            <a:off x="1658813" y="1043530"/>
            <a:ext cx="264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 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FB30F5-0815-426E-96DF-077140968A0F}"/>
              </a:ext>
            </a:extLst>
          </p:cNvPr>
          <p:cNvSpPr/>
          <p:nvPr/>
        </p:nvSpPr>
        <p:spPr>
          <a:xfrm>
            <a:off x="3804424" y="1125150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GB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newName</a:t>
            </a:r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02FB4D-BFA5-4ABB-BEB7-5D6074AB5B61}"/>
              </a:ext>
            </a:extLst>
          </p:cNvPr>
          <p:cNvSpPr/>
          <p:nvPr/>
        </p:nvSpPr>
        <p:spPr>
          <a:xfrm>
            <a:off x="6632139" y="1114867"/>
            <a:ext cx="1009947" cy="3771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952197-B717-437D-B7F1-A6599A9428BA}"/>
              </a:ext>
            </a:extLst>
          </p:cNvPr>
          <p:cNvSpPr txBox="1"/>
          <p:nvPr/>
        </p:nvSpPr>
        <p:spPr>
          <a:xfrm>
            <a:off x="1632180" y="1811427"/>
            <a:ext cx="27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 Room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D0B1045-2B41-40AA-B5C6-2988202CF9A1}"/>
              </a:ext>
            </a:extLst>
          </p:cNvPr>
          <p:cNvGrpSpPr/>
          <p:nvPr/>
        </p:nvGrpSpPr>
        <p:grpSpPr>
          <a:xfrm>
            <a:off x="4903459" y="1844825"/>
            <a:ext cx="48240" cy="33480"/>
            <a:chOff x="5093038" y="581406"/>
            <a:chExt cx="4824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A789D6-55AC-4D53-8916-C13632685B15}"/>
                    </a:ext>
                  </a:extLst>
                </p14:cNvPr>
                <p14:cNvContentPartPr/>
                <p14:nvPr/>
              </p14:nvContentPartPr>
              <p14:xfrm>
                <a:off x="5140918" y="61452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2C6ABC-1C80-49A0-B480-6EC8A4D2DB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31918" y="605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A85EF3-5460-457F-8CD0-28D77469C8A8}"/>
                    </a:ext>
                  </a:extLst>
                </p14:cNvPr>
                <p14:cNvContentPartPr/>
                <p14:nvPr/>
              </p14:nvContentPartPr>
              <p14:xfrm>
                <a:off x="5093038" y="581406"/>
                <a:ext cx="48240" cy="3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2EC0DA-75B9-4163-95BA-3EE28D68BA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84038" y="572406"/>
                  <a:ext cx="65880" cy="5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8FB5622-00BB-494E-8EB2-D94CC5FA42F9}"/>
              </a:ext>
            </a:extLst>
          </p:cNvPr>
          <p:cNvSpPr txBox="1"/>
          <p:nvPr/>
        </p:nvSpPr>
        <p:spPr>
          <a:xfrm>
            <a:off x="1657354" y="2272388"/>
            <a:ext cx="264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 Code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CC3FDB-338A-40B1-869C-B730441AFF9B}"/>
              </a:ext>
            </a:extLst>
          </p:cNvPr>
          <p:cNvSpPr/>
          <p:nvPr/>
        </p:nvSpPr>
        <p:spPr>
          <a:xfrm>
            <a:off x="3825302" y="2351926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GB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roomCode</a:t>
            </a:r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A557B6-2E81-4960-B1D0-B52317DF0E97}"/>
              </a:ext>
            </a:extLst>
          </p:cNvPr>
          <p:cNvSpPr/>
          <p:nvPr/>
        </p:nvSpPr>
        <p:spPr>
          <a:xfrm>
            <a:off x="6653017" y="2341643"/>
            <a:ext cx="1009947" cy="3771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50570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397</Words>
  <Application>Microsoft Office PowerPoint</Application>
  <PresentationFormat>Widescreen</PresentationFormat>
  <Paragraphs>162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70</cp:revision>
  <dcterms:created xsi:type="dcterms:W3CDTF">2021-11-11T19:20:01Z</dcterms:created>
  <dcterms:modified xsi:type="dcterms:W3CDTF">2022-02-23T12:56:18Z</dcterms:modified>
</cp:coreProperties>
</file>