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7470" autoAdjust="0"/>
  </p:normalViewPr>
  <p:slideViewPr>
    <p:cSldViewPr snapToGrid="0">
      <p:cViewPr>
        <p:scale>
          <a:sx n="100" d="100"/>
          <a:sy n="100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Heavy initial 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Puzzle</a:t>
            </a:r>
            <a:r>
              <a:rPr lang="en-US" sz="1400" b="1" baseline="0" dirty="0" smtClean="0"/>
              <a:t> Break </a:t>
            </a:r>
            <a:r>
              <a:rPr lang="en-US" sz="1400" baseline="0" dirty="0" smtClean="0"/>
              <a:t>comes in. We make sure to make time for fun and games.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171450" indent="-171450">
              <a:buFontTx/>
              <a:buChar char="-"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- We can solve equations over a wide range of values and iteratively develop bounds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Some things are guesses. 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visualize</a:t>
            </a:r>
            <a:r>
              <a:rPr lang="en-US" baseline="0" dirty="0" smtClean="0"/>
              <a:t> the results of the detailed design in many different ways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can plot it, plot it.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play with the design without leaving the theoretical and conceptual bounds by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7" y="5851602"/>
            <a:ext cx="2915013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73648" y="409272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226999"/>
            <a:ext cx="2923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</a:t>
            </a:r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computing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(Iterative, live design)</a:t>
            </a:r>
            <a:endParaRPr lang="en-US" sz="1200" b="1" dirty="0" smtClean="0">
              <a:latin typeface="Garamond" panose="02020404030301010803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3" y="4080437"/>
            <a:ext cx="3775565" cy="2065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76" y="1271950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78" y="3124316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046" y="4941038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048750" y="1126279"/>
            <a:ext cx="1419225" cy="5312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451983" y="1329142"/>
            <a:ext cx="3491176" cy="23919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352601" y="4452303"/>
            <a:ext cx="827102" cy="534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055377" y="4143122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9082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Results</a:t>
            </a:r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448" y="3876426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56389" y="355235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6506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231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Electronic Propellant Feed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18</cp:revision>
  <dcterms:created xsi:type="dcterms:W3CDTF">2017-05-28T23:50:44Z</dcterms:created>
  <dcterms:modified xsi:type="dcterms:W3CDTF">2017-06-06T18:51:46Z</dcterms:modified>
</cp:coreProperties>
</file>