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B2F0804-3858-40C2-BA42-8AC797B5C0D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989C4AB-8C6E-4DB7-99E1-699619741AB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1AE78E-7D7F-4CEB-857D-1D9C1981E2D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24E545-DE24-4547-80B6-70D21174A4F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9306000" y="64386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B4A21BD-205A-4B67-A892-3A45B1867CC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5400" y="6482520"/>
            <a:ext cx="426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Portland State Aerospace Society | Electric Propellant Feed System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2"/>
          <p:cNvPicPr/>
          <p:nvPr/>
        </p:nvPicPr>
        <p:blipFill>
          <a:blip r:embed="rId3"/>
          <a:stretch/>
        </p:blipFill>
        <p:spPr>
          <a:xfrm>
            <a:off x="1442520" y="146160"/>
            <a:ext cx="8898480" cy="629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9306000" y="64386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362C508-CAF0-4EBC-B05E-5E6507EE009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94480" y="322920"/>
            <a:ext cx="29228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Open-ended literature review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39"/>
          <p:cNvPicPr/>
          <p:nvPr/>
        </p:nvPicPr>
        <p:blipFill>
          <a:blip r:embed="rId3"/>
          <a:stretch/>
        </p:blipFill>
        <p:spPr>
          <a:xfrm>
            <a:off x="231840" y="1381320"/>
            <a:ext cx="3006720" cy="1333440"/>
          </a:xfrm>
          <a:prstGeom prst="rect">
            <a:avLst/>
          </a:prstGeom>
          <a:ln>
            <a:noFill/>
          </a:ln>
        </p:spPr>
      </p:pic>
      <p:pic>
        <p:nvPicPr>
          <p:cNvPr id="49" name="Picture 40"/>
          <p:cNvPicPr/>
          <p:nvPr/>
        </p:nvPicPr>
        <p:blipFill>
          <a:blip r:embed="rId4"/>
          <a:stretch/>
        </p:blipFill>
        <p:spPr>
          <a:xfrm>
            <a:off x="268560" y="4032720"/>
            <a:ext cx="3057480" cy="1200240"/>
          </a:xfrm>
          <a:prstGeom prst="rect">
            <a:avLst/>
          </a:prstGeom>
          <a:ln>
            <a:noFill/>
          </a:ln>
        </p:spPr>
      </p:pic>
      <p:pic>
        <p:nvPicPr>
          <p:cNvPr id="50" name="Picture 41"/>
          <p:cNvPicPr/>
          <p:nvPr/>
        </p:nvPicPr>
        <p:blipFill>
          <a:blip r:embed="rId5"/>
          <a:stretch/>
        </p:blipFill>
        <p:spPr>
          <a:xfrm>
            <a:off x="263880" y="2747160"/>
            <a:ext cx="3015000" cy="418320"/>
          </a:xfrm>
          <a:prstGeom prst="rect">
            <a:avLst/>
          </a:prstGeom>
          <a:ln>
            <a:noFill/>
          </a:ln>
        </p:spPr>
      </p:pic>
      <p:pic>
        <p:nvPicPr>
          <p:cNvPr id="51" name="Picture 42"/>
          <p:cNvPicPr/>
          <p:nvPr/>
        </p:nvPicPr>
        <p:blipFill>
          <a:blip r:embed="rId6"/>
          <a:stretch/>
        </p:blipFill>
        <p:spPr>
          <a:xfrm>
            <a:off x="195480" y="3223080"/>
            <a:ext cx="2618640" cy="808920"/>
          </a:xfrm>
          <a:prstGeom prst="rect">
            <a:avLst/>
          </a:prstGeom>
          <a:ln>
            <a:noFill/>
          </a:ln>
        </p:spPr>
      </p:pic>
      <p:pic>
        <p:nvPicPr>
          <p:cNvPr id="52" name="Picture 43"/>
          <p:cNvPicPr/>
          <p:nvPr/>
        </p:nvPicPr>
        <p:blipFill>
          <a:blip r:embed="rId7"/>
          <a:stretch/>
        </p:blipFill>
        <p:spPr>
          <a:xfrm>
            <a:off x="185760" y="5339880"/>
            <a:ext cx="3093120" cy="1071720"/>
          </a:xfrm>
          <a:prstGeom prst="rect">
            <a:avLst/>
          </a:prstGeom>
          <a:ln>
            <a:noFill/>
          </a:ln>
        </p:spPr>
      </p:pic>
      <p:pic>
        <p:nvPicPr>
          <p:cNvPr id="53" name="Picture 5"/>
          <p:cNvPicPr/>
          <p:nvPr/>
        </p:nvPicPr>
        <p:blipFill>
          <a:blip r:embed="rId8"/>
          <a:stretch/>
        </p:blipFill>
        <p:spPr>
          <a:xfrm>
            <a:off x="4705560" y="2739240"/>
            <a:ext cx="2874240" cy="390960"/>
          </a:xfrm>
          <a:prstGeom prst="rect">
            <a:avLst/>
          </a:prstGeom>
          <a:ln>
            <a:noFill/>
          </a:ln>
        </p:spPr>
      </p:pic>
      <p:pic>
        <p:nvPicPr>
          <p:cNvPr id="54" name="Picture 6"/>
          <p:cNvPicPr/>
          <p:nvPr/>
        </p:nvPicPr>
        <p:blipFill>
          <a:blip r:embed="rId9"/>
          <a:stretch/>
        </p:blipFill>
        <p:spPr>
          <a:xfrm>
            <a:off x="4665600" y="1320840"/>
            <a:ext cx="2954160" cy="553320"/>
          </a:xfrm>
          <a:prstGeom prst="rect">
            <a:avLst/>
          </a:prstGeom>
          <a:ln>
            <a:noFill/>
          </a:ln>
        </p:spPr>
      </p:pic>
      <p:pic>
        <p:nvPicPr>
          <p:cNvPr id="55" name="Picture 8"/>
          <p:cNvPicPr/>
          <p:nvPr/>
        </p:nvPicPr>
        <p:blipFill>
          <a:blip r:embed="rId10"/>
          <a:stretch/>
        </p:blipFill>
        <p:spPr>
          <a:xfrm rot="5400000">
            <a:off x="6092280" y="3886560"/>
            <a:ext cx="2090160" cy="450000"/>
          </a:xfrm>
          <a:prstGeom prst="rect">
            <a:avLst/>
          </a:prstGeom>
          <a:ln>
            <a:noFill/>
          </a:ln>
        </p:spPr>
      </p:pic>
      <p:pic>
        <p:nvPicPr>
          <p:cNvPr id="56" name="Picture 10"/>
          <p:cNvPicPr/>
          <p:nvPr/>
        </p:nvPicPr>
        <p:blipFill>
          <a:blip r:embed="rId11"/>
          <a:stretch/>
        </p:blipFill>
        <p:spPr>
          <a:xfrm>
            <a:off x="4665600" y="3186000"/>
            <a:ext cx="1762200" cy="536040"/>
          </a:xfrm>
          <a:prstGeom prst="rect">
            <a:avLst/>
          </a:prstGeom>
          <a:ln>
            <a:noFill/>
          </a:ln>
        </p:spPr>
      </p:pic>
      <p:pic>
        <p:nvPicPr>
          <p:cNvPr id="57" name="Picture 11"/>
          <p:cNvPicPr/>
          <p:nvPr/>
        </p:nvPicPr>
        <p:blipFill>
          <a:blip r:embed="rId12"/>
          <a:stretch/>
        </p:blipFill>
        <p:spPr>
          <a:xfrm rot="8424000">
            <a:off x="6048000" y="1838520"/>
            <a:ext cx="743040" cy="379080"/>
          </a:xfrm>
          <a:prstGeom prst="rect">
            <a:avLst/>
          </a:prstGeom>
          <a:ln>
            <a:noFill/>
          </a:ln>
        </p:spPr>
      </p:pic>
      <p:pic>
        <p:nvPicPr>
          <p:cNvPr id="58" name="Picture 14"/>
          <p:cNvPicPr/>
          <p:nvPr/>
        </p:nvPicPr>
        <p:blipFill>
          <a:blip r:embed="rId13"/>
          <a:stretch/>
        </p:blipFill>
        <p:spPr>
          <a:xfrm>
            <a:off x="4684320" y="1870200"/>
            <a:ext cx="1640160" cy="411840"/>
          </a:xfrm>
          <a:prstGeom prst="rect">
            <a:avLst/>
          </a:prstGeom>
          <a:ln>
            <a:noFill/>
          </a:ln>
        </p:spPr>
      </p:pic>
      <p:pic>
        <p:nvPicPr>
          <p:cNvPr id="59" name="Picture 15"/>
          <p:cNvPicPr/>
          <p:nvPr/>
        </p:nvPicPr>
        <p:blipFill>
          <a:blip r:embed="rId14"/>
          <a:stretch/>
        </p:blipFill>
        <p:spPr>
          <a:xfrm>
            <a:off x="4749120" y="2171520"/>
            <a:ext cx="1224360" cy="384840"/>
          </a:xfrm>
          <a:prstGeom prst="rect">
            <a:avLst/>
          </a:prstGeom>
          <a:ln>
            <a:noFill/>
          </a:ln>
        </p:spPr>
      </p:pic>
      <p:pic>
        <p:nvPicPr>
          <p:cNvPr id="60" name="Picture 13"/>
          <p:cNvPicPr/>
          <p:nvPr/>
        </p:nvPicPr>
        <p:blipFill>
          <a:blip r:embed="rId15"/>
          <a:stretch/>
        </p:blipFill>
        <p:spPr>
          <a:xfrm>
            <a:off x="6177960" y="4137120"/>
            <a:ext cx="1308240" cy="456120"/>
          </a:xfrm>
          <a:prstGeom prst="rect">
            <a:avLst/>
          </a:prstGeom>
          <a:ln>
            <a:noFill/>
          </a:ln>
        </p:spPr>
      </p:pic>
      <p:pic>
        <p:nvPicPr>
          <p:cNvPr id="61" name="Picture 16"/>
          <p:cNvPicPr/>
          <p:nvPr/>
        </p:nvPicPr>
        <p:blipFill>
          <a:blip r:embed="rId16"/>
          <a:stretch/>
        </p:blipFill>
        <p:spPr>
          <a:xfrm>
            <a:off x="5573880" y="5042880"/>
            <a:ext cx="1550520" cy="592920"/>
          </a:xfrm>
          <a:prstGeom prst="rect">
            <a:avLst/>
          </a:prstGeom>
          <a:ln>
            <a:noFill/>
          </a:ln>
        </p:spPr>
      </p:pic>
      <p:pic>
        <p:nvPicPr>
          <p:cNvPr id="62" name="Picture 17"/>
          <p:cNvPicPr/>
          <p:nvPr/>
        </p:nvPicPr>
        <p:blipFill>
          <a:blip r:embed="rId17"/>
          <a:stretch/>
        </p:blipFill>
        <p:spPr>
          <a:xfrm rot="19440000">
            <a:off x="4830480" y="4575240"/>
            <a:ext cx="1396080" cy="1104480"/>
          </a:xfrm>
          <a:prstGeom prst="rect">
            <a:avLst/>
          </a:prstGeom>
          <a:ln>
            <a:noFill/>
          </a:ln>
        </p:spPr>
      </p:pic>
      <p:pic>
        <p:nvPicPr>
          <p:cNvPr id="63" name="Picture 19"/>
          <p:cNvPicPr/>
          <p:nvPr/>
        </p:nvPicPr>
        <p:blipFill>
          <a:blip r:embed="rId18"/>
          <a:stretch/>
        </p:blipFill>
        <p:spPr>
          <a:xfrm>
            <a:off x="6258960" y="3195000"/>
            <a:ext cx="644400" cy="411480"/>
          </a:xfrm>
          <a:prstGeom prst="rect">
            <a:avLst/>
          </a:prstGeom>
          <a:ln>
            <a:noFill/>
          </a:ln>
        </p:spPr>
      </p:pic>
      <p:pic>
        <p:nvPicPr>
          <p:cNvPr id="64" name="Picture 20"/>
          <p:cNvPicPr/>
          <p:nvPr/>
        </p:nvPicPr>
        <p:blipFill>
          <a:blip r:embed="rId19"/>
          <a:stretch/>
        </p:blipFill>
        <p:spPr>
          <a:xfrm rot="221400">
            <a:off x="4703040" y="5476680"/>
            <a:ext cx="2857320" cy="478440"/>
          </a:xfrm>
          <a:prstGeom prst="rect">
            <a:avLst/>
          </a:prstGeom>
          <a:ln>
            <a:noFill/>
          </a:ln>
        </p:spPr>
      </p:pic>
      <p:pic>
        <p:nvPicPr>
          <p:cNvPr id="65" name="Picture 21"/>
          <p:cNvPicPr/>
          <p:nvPr/>
        </p:nvPicPr>
        <p:blipFill>
          <a:blip r:embed="rId18"/>
          <a:stretch/>
        </p:blipFill>
        <p:spPr>
          <a:xfrm rot="8918400">
            <a:off x="5576760" y="4551840"/>
            <a:ext cx="644400" cy="411480"/>
          </a:xfrm>
          <a:prstGeom prst="rect">
            <a:avLst/>
          </a:prstGeom>
          <a:ln>
            <a:noFill/>
          </a:ln>
        </p:spPr>
      </p:pic>
      <p:pic>
        <p:nvPicPr>
          <p:cNvPr id="66" name="Picture 22"/>
          <p:cNvPicPr/>
          <p:nvPr/>
        </p:nvPicPr>
        <p:blipFill>
          <a:blip r:embed="rId9"/>
          <a:stretch/>
        </p:blipFill>
        <p:spPr>
          <a:xfrm>
            <a:off x="4705560" y="5875920"/>
            <a:ext cx="2914200" cy="659160"/>
          </a:xfrm>
          <a:prstGeom prst="rect">
            <a:avLst/>
          </a:prstGeom>
          <a:ln>
            <a:noFill/>
          </a:ln>
        </p:spPr>
      </p:pic>
      <p:pic>
        <p:nvPicPr>
          <p:cNvPr id="67" name="Picture 23"/>
          <p:cNvPicPr/>
          <p:nvPr/>
        </p:nvPicPr>
        <p:blipFill>
          <a:blip r:embed="rId13"/>
          <a:stretch/>
        </p:blipFill>
        <p:spPr>
          <a:xfrm rot="8557200">
            <a:off x="4556160" y="4058640"/>
            <a:ext cx="927360" cy="232560"/>
          </a:xfrm>
          <a:prstGeom prst="rect">
            <a:avLst/>
          </a:prstGeom>
          <a:ln>
            <a:noFill/>
          </a:ln>
        </p:spPr>
      </p:pic>
      <p:pic>
        <p:nvPicPr>
          <p:cNvPr id="68" name="Picture 12"/>
          <p:cNvPicPr/>
          <p:nvPr/>
        </p:nvPicPr>
        <p:blipFill>
          <a:blip r:embed="rId19"/>
          <a:stretch/>
        </p:blipFill>
        <p:spPr>
          <a:xfrm rot="972000">
            <a:off x="4685040" y="4756320"/>
            <a:ext cx="2741040" cy="506880"/>
          </a:xfrm>
          <a:prstGeom prst="rect">
            <a:avLst/>
          </a:prstGeom>
          <a:ln>
            <a:noFill/>
          </a:ln>
        </p:spPr>
      </p:pic>
      <p:pic>
        <p:nvPicPr>
          <p:cNvPr id="69" name="Picture 4"/>
          <p:cNvPicPr/>
          <p:nvPr/>
        </p:nvPicPr>
        <p:blipFill>
          <a:blip r:embed="rId14"/>
          <a:stretch/>
        </p:blipFill>
        <p:spPr>
          <a:xfrm>
            <a:off x="5105880" y="3619440"/>
            <a:ext cx="1726200" cy="542880"/>
          </a:xfrm>
          <a:prstGeom prst="rect">
            <a:avLst/>
          </a:prstGeom>
          <a:ln>
            <a:noFill/>
          </a:ln>
        </p:spPr>
      </p:pic>
      <p:pic>
        <p:nvPicPr>
          <p:cNvPr id="70" name="Picture 1"/>
          <p:cNvPicPr/>
          <p:nvPr/>
        </p:nvPicPr>
        <p:blipFill>
          <a:blip r:embed="rId20"/>
          <a:stretch/>
        </p:blipFill>
        <p:spPr>
          <a:xfrm rot="19969800">
            <a:off x="6443640" y="2013840"/>
            <a:ext cx="1058400" cy="327960"/>
          </a:xfrm>
          <a:prstGeom prst="rect">
            <a:avLst/>
          </a:prstGeom>
          <a:ln>
            <a:noFill/>
          </a:ln>
        </p:spPr>
      </p:pic>
      <p:pic>
        <p:nvPicPr>
          <p:cNvPr id="71" name="Picture 7"/>
          <p:cNvPicPr/>
          <p:nvPr/>
        </p:nvPicPr>
        <p:blipFill>
          <a:blip r:embed="rId13"/>
          <a:stretch/>
        </p:blipFill>
        <p:spPr>
          <a:xfrm>
            <a:off x="5670360" y="2468160"/>
            <a:ext cx="1395360" cy="35028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4553280" y="322920"/>
            <a:ext cx="3093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Puzzle break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9083160" y="324360"/>
            <a:ext cx="2922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Scientific computing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4"/>
          <p:cNvPicPr/>
          <p:nvPr/>
        </p:nvPicPr>
        <p:blipFill>
          <a:blip r:embed="rId21"/>
          <a:stretch/>
        </p:blipFill>
        <p:spPr>
          <a:xfrm>
            <a:off x="9133200" y="4053240"/>
            <a:ext cx="2773440" cy="1495080"/>
          </a:xfrm>
          <a:prstGeom prst="rect">
            <a:avLst/>
          </a:prstGeom>
          <a:ln>
            <a:noFill/>
          </a:ln>
        </p:spPr>
      </p:pic>
      <p:pic>
        <p:nvPicPr>
          <p:cNvPr id="75" name="Picture 25"/>
          <p:cNvPicPr/>
          <p:nvPr/>
        </p:nvPicPr>
        <p:blipFill>
          <a:blip r:embed="rId22"/>
          <a:stretch/>
        </p:blipFill>
        <p:spPr>
          <a:xfrm>
            <a:off x="9133200" y="2876760"/>
            <a:ext cx="2833200" cy="1090080"/>
          </a:xfrm>
          <a:prstGeom prst="rect">
            <a:avLst/>
          </a:prstGeom>
          <a:ln>
            <a:noFill/>
          </a:ln>
        </p:spPr>
      </p:pic>
      <p:pic>
        <p:nvPicPr>
          <p:cNvPr id="76" name="Picture 26"/>
          <p:cNvPicPr/>
          <p:nvPr/>
        </p:nvPicPr>
        <p:blipFill>
          <a:blip r:embed="rId23"/>
          <a:stretch/>
        </p:blipFill>
        <p:spPr>
          <a:xfrm>
            <a:off x="9122400" y="1375560"/>
            <a:ext cx="2784240" cy="1345320"/>
          </a:xfrm>
          <a:prstGeom prst="rect">
            <a:avLst/>
          </a:prstGeom>
          <a:ln>
            <a:noFill/>
          </a:ln>
        </p:spPr>
      </p:pic>
      <p:pic>
        <p:nvPicPr>
          <p:cNvPr id="77" name="Picture 44"/>
          <p:cNvPicPr/>
          <p:nvPr/>
        </p:nvPicPr>
        <p:blipFill>
          <a:blip r:embed="rId24"/>
          <a:stretch/>
        </p:blipFill>
        <p:spPr>
          <a:xfrm>
            <a:off x="10563120" y="5617440"/>
            <a:ext cx="1343520" cy="792000"/>
          </a:xfrm>
          <a:prstGeom prst="rect">
            <a:avLst/>
          </a:prstGeom>
          <a:ln>
            <a:noFill/>
          </a:ln>
        </p:spPr>
      </p:pic>
      <p:pic>
        <p:nvPicPr>
          <p:cNvPr id="78" name="Picture 45"/>
          <p:cNvPicPr/>
          <p:nvPr/>
        </p:nvPicPr>
        <p:blipFill>
          <a:blip r:embed="rId25"/>
          <a:stretch/>
        </p:blipFill>
        <p:spPr>
          <a:xfrm>
            <a:off x="9155880" y="5617440"/>
            <a:ext cx="1254960" cy="792000"/>
          </a:xfrm>
          <a:prstGeom prst="rect">
            <a:avLst/>
          </a:prstGeom>
          <a:ln>
            <a:noFill/>
          </a:ln>
        </p:spPr>
      </p:pic>
      <p:sp>
        <p:nvSpPr>
          <p:cNvPr id="79" name="CustomShape 5"/>
          <p:cNvSpPr/>
          <p:nvPr/>
        </p:nvSpPr>
        <p:spPr>
          <a:xfrm>
            <a:off x="8986680" y="3926160"/>
            <a:ext cx="2914920" cy="1690560"/>
          </a:xfrm>
          <a:prstGeom prst="ellipse">
            <a:avLst/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7347600" y="3256920"/>
            <a:ext cx="20365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We </a:t>
            </a:r>
            <a:r>
              <a:rPr lang="en-US" sz="16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made </a:t>
            </a:r>
            <a:r>
              <a:rPr lang="en-U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some guesses too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 rot="16200000" flipH="1">
            <a:off x="8121960" y="3908520"/>
            <a:ext cx="894240" cy="831960"/>
          </a:xfrm>
          <a:prstGeom prst="curvedConnector2">
            <a:avLst/>
          </a:prstGeom>
          <a:noFill/>
          <a:ln w="2844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306000" y="64386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348AA21-A557-4190-8317-8A2AB68D07B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17"/>
          <p:cNvPicPr/>
          <p:nvPr/>
        </p:nvPicPr>
        <p:blipFill>
          <a:blip r:embed="rId3"/>
          <a:stretch/>
        </p:blipFill>
        <p:spPr>
          <a:xfrm>
            <a:off x="617400" y="3960720"/>
            <a:ext cx="3774960" cy="2064960"/>
          </a:xfrm>
          <a:prstGeom prst="rect">
            <a:avLst/>
          </a:prstGeom>
          <a:ln>
            <a:noFill/>
          </a:ln>
        </p:spPr>
      </p:pic>
      <p:pic>
        <p:nvPicPr>
          <p:cNvPr id="84" name="Picture 4"/>
          <p:cNvPicPr/>
          <p:nvPr/>
        </p:nvPicPr>
        <p:blipFill>
          <a:blip r:embed="rId4"/>
          <a:stretch/>
        </p:blipFill>
        <p:spPr>
          <a:xfrm>
            <a:off x="5587920" y="1155960"/>
            <a:ext cx="2050920" cy="1734480"/>
          </a:xfrm>
          <a:prstGeom prst="rect">
            <a:avLst/>
          </a:prstGeom>
          <a:ln>
            <a:noFill/>
          </a:ln>
        </p:spPr>
      </p:pic>
      <p:pic>
        <p:nvPicPr>
          <p:cNvPr id="85" name="Picture 5"/>
          <p:cNvPicPr/>
          <p:nvPr/>
        </p:nvPicPr>
        <p:blipFill>
          <a:blip r:embed="rId5"/>
          <a:stretch/>
        </p:blipFill>
        <p:spPr>
          <a:xfrm>
            <a:off x="5587560" y="3008520"/>
            <a:ext cx="2052000" cy="1698840"/>
          </a:xfrm>
          <a:prstGeom prst="rect">
            <a:avLst/>
          </a:prstGeom>
          <a:ln>
            <a:noFill/>
          </a:ln>
        </p:spPr>
      </p:pic>
      <p:pic>
        <p:nvPicPr>
          <p:cNvPr id="86" name="Picture 6"/>
          <p:cNvPicPr/>
          <p:nvPr/>
        </p:nvPicPr>
        <p:blipFill>
          <a:blip r:embed="rId6"/>
          <a:stretch/>
        </p:blipFill>
        <p:spPr>
          <a:xfrm>
            <a:off x="5650560" y="4825080"/>
            <a:ext cx="1926000" cy="1793160"/>
          </a:xfrm>
          <a:prstGeom prst="rect">
            <a:avLst/>
          </a:prstGeom>
          <a:ln>
            <a:noFill/>
          </a:ln>
        </p:spPr>
      </p:pic>
      <p:pic>
        <p:nvPicPr>
          <p:cNvPr id="87" name="Picture 7"/>
          <p:cNvPicPr/>
          <p:nvPr/>
        </p:nvPicPr>
        <p:blipFill>
          <a:blip r:embed="rId7"/>
          <a:srcRect l="8619" t="3576" r="10151" b="5194"/>
          <a:stretch/>
        </p:blipFill>
        <p:spPr>
          <a:xfrm>
            <a:off x="9615240" y="1155960"/>
            <a:ext cx="1371240" cy="5134320"/>
          </a:xfrm>
          <a:prstGeom prst="rect">
            <a:avLst/>
          </a:prstGeom>
          <a:ln>
            <a:noFill/>
          </a:ln>
        </p:spPr>
      </p:pic>
      <p:pic>
        <p:nvPicPr>
          <p:cNvPr id="88" name="Picture 1"/>
          <p:cNvPicPr/>
          <p:nvPr/>
        </p:nvPicPr>
        <p:blipFill>
          <a:blip r:embed="rId8"/>
          <a:srcRect b="1955"/>
          <a:stretch/>
        </p:blipFill>
        <p:spPr>
          <a:xfrm>
            <a:off x="759600" y="1247040"/>
            <a:ext cx="3490560" cy="23911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2660040" y="4336560"/>
            <a:ext cx="826560" cy="53352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2362680" y="4027320"/>
            <a:ext cx="387720" cy="380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1043280" y="239400"/>
            <a:ext cx="2922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Map out predictions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395000" y="3826080"/>
            <a:ext cx="2922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You are here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5175720" y="239400"/>
            <a:ext cx="2875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Play with the design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9028080" y="249840"/>
            <a:ext cx="2545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Create something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39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DejaVu Sans</vt:lpstr>
      <vt:lpstr>Garamond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John Froehlich</dc:creator>
  <dc:description/>
  <cp:lastModifiedBy>James Luce</cp:lastModifiedBy>
  <cp:revision>23</cp:revision>
  <dcterms:created xsi:type="dcterms:W3CDTF">2017-06-05T22:50:59Z</dcterms:created>
  <dcterms:modified xsi:type="dcterms:W3CDTF">2017-06-08T01:34:43Z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Portland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