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69" y="7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562D0-84FD-411E-8C3F-A36A948BC859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EDB0E-A459-4E3C-A4B8-B98AC49B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9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5D2C-1B39-43F9-A837-A8832EDEE424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70EAE-2722-4055-9DC6-0148D79B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39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73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30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6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93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2095-DDFB-454B-A6DA-90DBA20ABDC0}" type="datetime1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7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B701-CC3D-4513-A491-644406E6E0F3}" type="datetime1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5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4014-7AF7-469C-99A4-D8404E64CDA7}" type="datetime1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2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25F3-5DDC-43C9-9B04-B0DA72289B5F}" type="datetime1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8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56B-DA0B-4D08-9588-D2C5E58A8A05}" type="datetime1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329F-D0C2-462C-B78C-73BED02F6B3A}" type="datetime1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9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4D81-9A86-4611-8F90-73F29CC9E4B5}" type="datetime1">
              <a:rPr lang="en-US" smtClean="0"/>
              <a:t>6/4/2017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34C9-1C3C-47F7-B45B-284099DAC214}" type="datetime1">
              <a:rPr lang="en-US" smtClean="0"/>
              <a:t>6/4/2017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0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72D-8EFB-4381-8B1D-B7106AB7E466}" type="datetime1">
              <a:rPr lang="en-US" smtClean="0"/>
              <a:t>6/4/2017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4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AFED-D5AA-4784-B428-C75142A947D6}" type="datetime1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1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D765-5746-4CF0-A4A3-8D605663D487}" type="datetime1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8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E6136-CE43-4DBF-98E4-9D97BE59DE46}" type="datetime1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0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798638"/>
          </a:xfrm>
        </p:spPr>
        <p:txBody>
          <a:bodyPr>
            <a:normAutofit fontScale="90000"/>
          </a:bodyPr>
          <a:lstStyle/>
          <a:p>
            <a:r>
              <a:rPr lang="en-U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Propellant Feed System 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104" y="6062265"/>
            <a:ext cx="11899788" cy="953294"/>
          </a:xfrm>
        </p:spPr>
        <p:txBody>
          <a:bodyPr>
            <a:normAutofit/>
          </a:bodyPr>
          <a:lstStyle/>
          <a:p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Affiliations: </a:t>
            </a:r>
            <a:r>
              <a:rPr lang="en-US" altLang="en-US" sz="16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Portland State Aerospace Society, </a:t>
            </a:r>
            <a:r>
              <a:rPr lang="en-US" altLang="en-US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Maseeh College of Engineering and Computer Science Portland, OR, 97201, United States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0047" y="1836254"/>
            <a:ext cx="9591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Johnny Froehlich, Jonathan Talik, James Luce, Rawand Rasheed, Mimi Shang, Jordan Roland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81756"/>
            <a:ext cx="3484384" cy="31633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284" y="2562948"/>
            <a:ext cx="3273425" cy="3163353"/>
          </a:xfrm>
          <a:prstGeom prst="rect">
            <a:avLst/>
          </a:prstGeom>
        </p:spPr>
      </p:pic>
      <p:pic>
        <p:nvPicPr>
          <p:cNvPr id="1028" name="Picture 4" descr="http://www.freelogovectors.net/wp-content/uploads/2014/06/PSU-seal-Portland-State-Universit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013" y="2510733"/>
            <a:ext cx="3209494" cy="323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0668000" y="5397500"/>
            <a:ext cx="3175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37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2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6352143"/>
            <a:ext cx="642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8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3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6352143"/>
            <a:ext cx="642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11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4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6352143"/>
            <a:ext cx="642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59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5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6352143"/>
            <a:ext cx="642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90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6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6352143"/>
            <a:ext cx="642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4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99</Words>
  <Application>Microsoft Office PowerPoint</Application>
  <PresentationFormat>Widescreen</PresentationFormat>
  <Paragraphs>19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Electronic Propellant Feed System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Froehlich</dc:creator>
  <cp:lastModifiedBy>Johnny Froehlich</cp:lastModifiedBy>
  <cp:revision>10</cp:revision>
  <dcterms:created xsi:type="dcterms:W3CDTF">2017-05-28T23:50:44Z</dcterms:created>
  <dcterms:modified xsi:type="dcterms:W3CDTF">2017-06-04T23:44:16Z</dcterms:modified>
</cp:coreProperties>
</file>