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8" r:id="rId2"/>
    <p:sldId id="269" r:id="rId3"/>
    <p:sldId id="277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2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</a:t>
            </a:r>
            <a:r>
              <a:rPr lang="en-US" sz="8000" dirty="0" smtClean="0"/>
              <a:t>Final System and  </a:t>
            </a:r>
            <a:r>
              <a:rPr lang="en-US" sz="8000" dirty="0" smtClean="0"/>
              <a:t>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39" y="2086419"/>
            <a:ext cx="4668461" cy="280837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594044">
            <a:off x="3662753" y="4306422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31662">
            <a:off x="6889181" y="441273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8772" y="3653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Garamond" panose="02020404030301010803" pitchFamily="18" charset="0"/>
              </a:rPr>
              <a:t>Fina</a:t>
            </a:r>
            <a:r>
              <a:rPr lang="en-US" sz="5400" dirty="0" smtClean="0">
                <a:latin typeface="Garamond" panose="02020404030301010803" pitchFamily="18" charset="0"/>
              </a:rPr>
              <a:t>l System</a:t>
            </a:r>
            <a:endParaRPr lang="en-US" sz="5400" dirty="0">
              <a:latin typeface="Garamond" panose="02020404030301010803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9184" y="1353312"/>
            <a:ext cx="11119104" cy="18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5" y="971852"/>
            <a:ext cx="7350034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EFS Subsystems</a:t>
            </a:r>
            <a:endParaRPr lang="en-US" sz="44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7758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8049" y="4043403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  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0572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2640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  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62030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5824" y="4410132"/>
            <a:ext cx="1234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0096" y="4410132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76994" y="4410132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92640" y="4410132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94855" y="4412343"/>
            <a:ext cx="123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124" name="Elbow Connector 123"/>
          <p:cNvCxnSpPr>
            <a:stCxn id="7" idx="2"/>
            <a:endCxn id="48" idx="0"/>
          </p:cNvCxnSpPr>
          <p:nvPr/>
        </p:nvCxnSpPr>
        <p:spPr>
          <a:xfrm rot="5400000">
            <a:off x="2752746" y="957713"/>
            <a:ext cx="2299507" cy="386666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" idx="2"/>
            <a:endCxn id="11" idx="0"/>
          </p:cNvCxnSpPr>
          <p:nvPr/>
        </p:nvCxnSpPr>
        <p:spPr>
          <a:xfrm rot="5400000">
            <a:off x="3745610" y="1950577"/>
            <a:ext cx="2299507" cy="188093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7" idx="2"/>
            <a:endCxn id="14" idx="0"/>
          </p:cNvCxnSpPr>
          <p:nvPr/>
        </p:nvCxnSpPr>
        <p:spPr>
          <a:xfrm rot="5400000">
            <a:off x="4681176" y="2888747"/>
            <a:ext cx="2302110" cy="720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7" idx="2"/>
            <a:endCxn id="20" idx="0"/>
          </p:cNvCxnSpPr>
          <p:nvPr/>
        </p:nvCxnSpPr>
        <p:spPr>
          <a:xfrm rot="16200000" flipH="1">
            <a:off x="5763739" y="1813386"/>
            <a:ext cx="2299507" cy="215532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" idx="2"/>
            <a:endCxn id="25" idx="0"/>
          </p:cNvCxnSpPr>
          <p:nvPr/>
        </p:nvCxnSpPr>
        <p:spPr>
          <a:xfrm rot="16200000" flipH="1">
            <a:off x="7029773" y="547352"/>
            <a:ext cx="2299507" cy="468738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11" y="1787525"/>
            <a:ext cx="5962889" cy="447216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9" idx="3"/>
          </p:cNvCxnSpPr>
          <p:nvPr/>
        </p:nvCxnSpPr>
        <p:spPr>
          <a:xfrm flipV="1">
            <a:off x="1809562" y="4887737"/>
            <a:ext cx="69551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3"/>
          </p:cNvCxnSpPr>
          <p:nvPr/>
        </p:nvCxnSpPr>
        <p:spPr>
          <a:xfrm>
            <a:off x="2247900" y="2249269"/>
            <a:ext cx="323850" cy="11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>
            <a:off x="6462714" y="1898869"/>
            <a:ext cx="3531368" cy="46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605714" y="3763962"/>
            <a:ext cx="2271472" cy="3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9184" y="1787604"/>
            <a:ext cx="19187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&amp;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290" y="4887737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4082" y="1714203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7186" y="3562816"/>
            <a:ext cx="1648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714" y="5257069"/>
            <a:ext cx="121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714" y="2700343"/>
            <a:ext cx="101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65542" y="2106871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7554" y="27070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66135" y="3951467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006141" y="2110347"/>
            <a:ext cx="9176084" cy="461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261" y="1987056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161" y="1741015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82225" y="510334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082328" y="4219662"/>
            <a:ext cx="1099897" cy="106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171722"/>
            <a:ext cx="945908" cy="171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68397" y="2356388"/>
            <a:ext cx="819969" cy="9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78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#5 Final System and  Subsystem breakdown </vt:lpstr>
      <vt:lpstr>Final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60</cp:revision>
  <dcterms:created xsi:type="dcterms:W3CDTF">2017-05-28T23:50:44Z</dcterms:created>
  <dcterms:modified xsi:type="dcterms:W3CDTF">2017-06-08T02:44:50Z</dcterms:modified>
</cp:coreProperties>
</file>