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4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3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9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6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6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A7BB6-BC1A-49BD-B54A-13C4957CA79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74904"/>
            <a:ext cx="79889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Unfinished pieces:</a:t>
            </a:r>
          </a:p>
          <a:p>
            <a:r>
              <a:rPr lang="en-US" dirty="0"/>
              <a:t>	</a:t>
            </a:r>
            <a:r>
              <a:rPr lang="en-US" dirty="0" smtClean="0"/>
              <a:t>more robust (safe) controls system</a:t>
            </a:r>
          </a:p>
          <a:p>
            <a:r>
              <a:rPr lang="en-US" dirty="0"/>
              <a:t>	</a:t>
            </a:r>
            <a:r>
              <a:rPr lang="en-US" dirty="0" smtClean="0"/>
              <a:t>more variation of impeller geometry</a:t>
            </a:r>
          </a:p>
          <a:p>
            <a:r>
              <a:rPr lang="en-US" dirty="0"/>
              <a:t>	</a:t>
            </a:r>
            <a:r>
              <a:rPr lang="en-US" dirty="0" smtClean="0"/>
              <a:t>a method of manufacturing diffusers that can be extended to a lox design</a:t>
            </a:r>
          </a:p>
          <a:p>
            <a:r>
              <a:rPr lang="en-US" dirty="0" smtClean="0"/>
              <a:t>What you learned:</a:t>
            </a:r>
          </a:p>
          <a:p>
            <a:r>
              <a:rPr lang="en-US" dirty="0"/>
              <a:t>	</a:t>
            </a:r>
            <a:r>
              <a:rPr lang="en-US" dirty="0" smtClean="0"/>
              <a:t>we overbuilt the hell out of this pump</a:t>
            </a:r>
          </a:p>
          <a:p>
            <a:r>
              <a:rPr lang="en-US" dirty="0" smtClean="0"/>
              <a:t>What should be done next:</a:t>
            </a:r>
          </a:p>
          <a:p>
            <a:r>
              <a:rPr lang="en-US" dirty="0"/>
              <a:t>	</a:t>
            </a:r>
            <a:r>
              <a:rPr lang="en-US" dirty="0" smtClean="0"/>
              <a:t>Full suite of testing to inform the next design decisions.</a:t>
            </a:r>
          </a:p>
          <a:p>
            <a:r>
              <a:rPr lang="en-US" dirty="0"/>
              <a:t>	</a:t>
            </a:r>
            <a:r>
              <a:rPr lang="en-US" dirty="0" smtClean="0"/>
              <a:t>optimize seals bearing and material selections for </a:t>
            </a:r>
            <a:r>
              <a:rPr lang="en-US" dirty="0" err="1" smtClean="0"/>
              <a:t>cryo</a:t>
            </a:r>
            <a:r>
              <a:rPr lang="en-US" dirty="0" smtClean="0"/>
              <a:t>/Lox</a:t>
            </a:r>
          </a:p>
          <a:p>
            <a:r>
              <a:rPr lang="en-US" dirty="0"/>
              <a:t>	</a:t>
            </a:r>
            <a:r>
              <a:rPr lang="en-US" dirty="0" smtClean="0"/>
              <a:t>v2 ready for hot fire testing.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2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0" t="19546"/>
          <a:stretch/>
        </p:blipFill>
        <p:spPr>
          <a:xfrm>
            <a:off x="3767328" y="1721392"/>
            <a:ext cx="5486400" cy="43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0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Electronic Propellant Feed System 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Propellant Feed System</dc:title>
  <dc:creator>Jordan Roland</dc:creator>
  <cp:lastModifiedBy>Jordan Roland</cp:lastModifiedBy>
  <cp:revision>4</cp:revision>
  <dcterms:created xsi:type="dcterms:W3CDTF">2017-06-07T01:16:06Z</dcterms:created>
  <dcterms:modified xsi:type="dcterms:W3CDTF">2017-06-07T01:47:03Z</dcterms:modified>
</cp:coreProperties>
</file>