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</a:t>
            </a:r>
            <a:r>
              <a:rPr lang="en-US" dirty="0" smtClean="0"/>
              <a:t>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7762" y="2769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292</Words>
  <Application>Microsoft Office PowerPoint</Application>
  <PresentationFormat>Widescreen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22</cp:revision>
  <dcterms:created xsi:type="dcterms:W3CDTF">2017-05-28T23:50:44Z</dcterms:created>
  <dcterms:modified xsi:type="dcterms:W3CDTF">2017-06-06T20:22:17Z</dcterms:modified>
</cp:coreProperties>
</file>