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smtClean="0"/>
              <a:t>#8 </a:t>
            </a:r>
            <a:r>
              <a:rPr lang="en-US" sz="8000" dirty="0" smtClean="0"/>
              <a:t>Challenges / Solutions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Capture two examples of high level challenges that you faced and overcame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Casing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Control / </a:t>
            </a:r>
            <a:r>
              <a:rPr lang="en-US" dirty="0" err="1" smtClean="0"/>
              <a:t>Measurments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53998"/>
            <a:ext cx="73392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Casing Design and Manufacturing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b="1" dirty="0" smtClean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RPMs / High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Alignment / Clearances /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Ensuring Safe operation and preventing leakage</a:t>
            </a:r>
          </a:p>
          <a:p>
            <a:endParaRPr lang="en-US" dirty="0"/>
          </a:p>
          <a:p>
            <a:r>
              <a:rPr lang="en-US" b="1" dirty="0" smtClean="0"/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Bearing arrangement and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Seal / bushing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Precision execution with 3 axis CNC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Quarter section – Cad Model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Bearing Schematic ? – Diagram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CNC operation – High res of john/</a:t>
            </a:r>
            <a:r>
              <a:rPr lang="en-US" dirty="0" err="1" smtClean="0"/>
              <a:t>james</a:t>
            </a:r>
            <a:r>
              <a:rPr lang="en-US" dirty="0" smtClean="0"/>
              <a:t>/</a:t>
            </a:r>
            <a:r>
              <a:rPr lang="en-US" dirty="0" err="1" smtClean="0"/>
              <a:t>kris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Hours in machine shop - Figure</a:t>
            </a:r>
          </a:p>
        </p:txBody>
      </p:sp>
    </p:spTree>
    <p:extLst>
      <p:ext uri="{BB962C8B-B14F-4D97-AF65-F5344CB8AC3E}">
        <p14:creationId xmlns:p14="http://schemas.microsoft.com/office/powerpoint/2010/main" val="41211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82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Challenges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endCxn id="5" idx="2"/>
          </p:cNvCxnSpPr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53998"/>
            <a:ext cx="73392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sz="2000" b="1" dirty="0" smtClean="0"/>
              <a:t>2.   Controls / Measurement 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r>
              <a:rPr lang="en-US" b="1" dirty="0" smtClean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Motor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Sensing and measurement for performance curves</a:t>
            </a:r>
          </a:p>
          <a:p>
            <a:endParaRPr lang="en-US" dirty="0"/>
          </a:p>
          <a:p>
            <a:r>
              <a:rPr lang="en-US" b="1" dirty="0" smtClean="0"/>
              <a:t>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Quad Copter rigging / controller potentiometer tricking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Arduino DAQ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3250" y="138499"/>
            <a:ext cx="649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Photo, highlight sensors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Photo, DAQ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Photo, Motor control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53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223</Words>
  <Application>Microsoft Office PowerPoint</Application>
  <PresentationFormat>Widescreen</PresentationFormat>
  <Paragraphs>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#8 Challenges / Solutions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17</cp:revision>
  <dcterms:created xsi:type="dcterms:W3CDTF">2017-05-28T23:50:44Z</dcterms:created>
  <dcterms:modified xsi:type="dcterms:W3CDTF">2017-06-06T20:22:14Z</dcterms:modified>
</cp:coreProperties>
</file>