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7" r:id="rId2"/>
  </p:sldIdLst>
  <p:sldSz cx="43891200" cy="32918400"/>
  <p:notesSz cx="32918400" cy="51206400"/>
  <p:defaultTextStyle>
    <a:defPPr>
      <a:defRPr lang="en-US"/>
    </a:defPPr>
    <a:lvl1pPr algn="l" rtl="0" fontAlgn="base">
      <a:spcBef>
        <a:spcPct val="0"/>
      </a:spcBef>
      <a:spcAft>
        <a:spcPct val="0"/>
      </a:spcAft>
      <a:defRPr sz="3291" kern="1200">
        <a:solidFill>
          <a:schemeClr val="tx1"/>
        </a:solidFill>
        <a:latin typeface="Helvetica" charset="0"/>
        <a:ea typeface="ＭＳ Ｐゴシック" charset="-128"/>
        <a:cs typeface="+mn-cs"/>
      </a:defRPr>
    </a:lvl1pPr>
    <a:lvl2pPr marL="470230" algn="l" rtl="0" fontAlgn="base">
      <a:spcBef>
        <a:spcPct val="0"/>
      </a:spcBef>
      <a:spcAft>
        <a:spcPct val="0"/>
      </a:spcAft>
      <a:defRPr sz="3291" kern="1200">
        <a:solidFill>
          <a:schemeClr val="tx1"/>
        </a:solidFill>
        <a:latin typeface="Helvetica" charset="0"/>
        <a:ea typeface="ＭＳ Ｐゴシック" charset="-128"/>
        <a:cs typeface="+mn-cs"/>
      </a:defRPr>
    </a:lvl2pPr>
    <a:lvl3pPr marL="940460" algn="l" rtl="0" fontAlgn="base">
      <a:spcBef>
        <a:spcPct val="0"/>
      </a:spcBef>
      <a:spcAft>
        <a:spcPct val="0"/>
      </a:spcAft>
      <a:defRPr sz="3291" kern="1200">
        <a:solidFill>
          <a:schemeClr val="tx1"/>
        </a:solidFill>
        <a:latin typeface="Helvetica" charset="0"/>
        <a:ea typeface="ＭＳ Ｐゴシック" charset="-128"/>
        <a:cs typeface="+mn-cs"/>
      </a:defRPr>
    </a:lvl3pPr>
    <a:lvl4pPr marL="1410691" algn="l" rtl="0" fontAlgn="base">
      <a:spcBef>
        <a:spcPct val="0"/>
      </a:spcBef>
      <a:spcAft>
        <a:spcPct val="0"/>
      </a:spcAft>
      <a:defRPr sz="3291" kern="1200">
        <a:solidFill>
          <a:schemeClr val="tx1"/>
        </a:solidFill>
        <a:latin typeface="Helvetica" charset="0"/>
        <a:ea typeface="ＭＳ Ｐゴシック" charset="-128"/>
        <a:cs typeface="+mn-cs"/>
      </a:defRPr>
    </a:lvl4pPr>
    <a:lvl5pPr marL="1880921" algn="l" rtl="0" fontAlgn="base">
      <a:spcBef>
        <a:spcPct val="0"/>
      </a:spcBef>
      <a:spcAft>
        <a:spcPct val="0"/>
      </a:spcAft>
      <a:defRPr sz="3291" kern="1200">
        <a:solidFill>
          <a:schemeClr val="tx1"/>
        </a:solidFill>
        <a:latin typeface="Helvetica" charset="0"/>
        <a:ea typeface="ＭＳ Ｐゴシック" charset="-128"/>
        <a:cs typeface="+mn-cs"/>
      </a:defRPr>
    </a:lvl5pPr>
    <a:lvl6pPr marL="2351151" algn="l" defTabSz="940460" rtl="0" eaLnBrk="1" latinLnBrk="0" hangingPunct="1">
      <a:defRPr sz="3291" kern="1200">
        <a:solidFill>
          <a:schemeClr val="tx1"/>
        </a:solidFill>
        <a:latin typeface="Helvetica" charset="0"/>
        <a:ea typeface="ＭＳ Ｐゴシック" charset="-128"/>
        <a:cs typeface="+mn-cs"/>
      </a:defRPr>
    </a:lvl6pPr>
    <a:lvl7pPr marL="2821381" algn="l" defTabSz="940460" rtl="0" eaLnBrk="1" latinLnBrk="0" hangingPunct="1">
      <a:defRPr sz="3291" kern="1200">
        <a:solidFill>
          <a:schemeClr val="tx1"/>
        </a:solidFill>
        <a:latin typeface="Helvetica" charset="0"/>
        <a:ea typeface="ＭＳ Ｐゴシック" charset="-128"/>
        <a:cs typeface="+mn-cs"/>
      </a:defRPr>
    </a:lvl7pPr>
    <a:lvl8pPr marL="3291611" algn="l" defTabSz="940460" rtl="0" eaLnBrk="1" latinLnBrk="0" hangingPunct="1">
      <a:defRPr sz="3291" kern="1200">
        <a:solidFill>
          <a:schemeClr val="tx1"/>
        </a:solidFill>
        <a:latin typeface="Helvetica" charset="0"/>
        <a:ea typeface="ＭＳ Ｐゴシック" charset="-128"/>
        <a:cs typeface="+mn-cs"/>
      </a:defRPr>
    </a:lvl8pPr>
    <a:lvl9pPr marL="3761842" algn="l" defTabSz="940460" rtl="0" eaLnBrk="1" latinLnBrk="0" hangingPunct="1">
      <a:defRPr sz="3291" kern="1200">
        <a:solidFill>
          <a:schemeClr val="tx1"/>
        </a:solidFill>
        <a:latin typeface="Helvetica" charset="0"/>
        <a:ea typeface="ＭＳ Ｐゴシック" charset="-128"/>
        <a:cs typeface="+mn-cs"/>
      </a:defRPr>
    </a:lvl9pPr>
  </p:defaultTextStyle>
  <p:extLst>
    <p:ext uri="{EFAFB233-063F-42B5-8137-9DF3F51BA10A}">
      <p15:sldGuideLst xmlns:p15="http://schemas.microsoft.com/office/powerpoint/2012/main">
        <p15:guide id="1" orient="horz" pos="717" userDrawn="1">
          <p15:clr>
            <a:srgbClr val="A4A3A4"/>
          </p15:clr>
        </p15:guide>
        <p15:guide id="2" orient="horz" pos="19632" userDrawn="1">
          <p15:clr>
            <a:srgbClr val="A4A3A4"/>
          </p15:clr>
        </p15:guide>
        <p15:guide id="3" orient="horz" pos="3729" userDrawn="1">
          <p15:clr>
            <a:srgbClr val="A4A3A4"/>
          </p15:clr>
        </p15:guide>
        <p15:guide id="4" orient="horz" pos="2129" userDrawn="1">
          <p15:clr>
            <a:srgbClr val="A4A3A4"/>
          </p15:clr>
        </p15:guide>
        <p15:guide id="5" pos="6376" userDrawn="1">
          <p15:clr>
            <a:srgbClr val="A4A3A4"/>
          </p15:clr>
        </p15:guide>
        <p15:guide id="6" pos="7210" userDrawn="1">
          <p15:clr>
            <a:srgbClr val="A4A3A4"/>
          </p15:clr>
        </p15:guide>
        <p15:guide id="7" pos="13124" userDrawn="1">
          <p15:clr>
            <a:srgbClr val="A4A3A4"/>
          </p15:clr>
        </p15:guide>
        <p15:guide id="8" pos="21030" userDrawn="1">
          <p15:clr>
            <a:srgbClr val="A4A3A4"/>
          </p15:clr>
        </p15:guide>
        <p15:guide id="9" pos="985" userDrawn="1">
          <p15:clr>
            <a:srgbClr val="A4A3A4"/>
          </p15:clr>
        </p15:guide>
        <p15:guide id="10" pos="13997" userDrawn="1">
          <p15:clr>
            <a:srgbClr val="A4A3A4"/>
          </p15:clr>
        </p15:guide>
        <p15:guide id="11" pos="20197" userDrawn="1">
          <p15:clr>
            <a:srgbClr val="A4A3A4"/>
          </p15:clr>
        </p15:guide>
        <p15:guide id="12" pos="2646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191919"/>
    <a:srgbClr val="FFFFE1"/>
    <a:srgbClr val="FFF3F3"/>
    <a:srgbClr val="800040"/>
    <a:srgbClr val="004080"/>
    <a:srgbClr val="FF6FC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69"/>
    <p:restoredTop sz="94544"/>
  </p:normalViewPr>
  <p:slideViewPr>
    <p:cSldViewPr snapToGrid="0">
      <p:cViewPr>
        <p:scale>
          <a:sx n="20" d="100"/>
          <a:sy n="20" d="100"/>
        </p:scale>
        <p:origin x="708" y="8"/>
      </p:cViewPr>
      <p:guideLst>
        <p:guide orient="horz" pos="717"/>
        <p:guide orient="horz" pos="19632"/>
        <p:guide orient="horz" pos="3729"/>
        <p:guide orient="horz" pos="2129"/>
        <p:guide pos="6376"/>
        <p:guide pos="7210"/>
        <p:guide pos="13124"/>
        <p:guide pos="21030"/>
        <p:guide pos="985"/>
        <p:guide pos="13997"/>
        <p:guide pos="20197"/>
        <p:guide pos="26461"/>
      </p:guideLst>
    </p:cSldViewPr>
  </p:slideViewPr>
  <p:outlineViewPr>
    <p:cViewPr>
      <p:scale>
        <a:sx n="33" d="100"/>
        <a:sy n="33" d="100"/>
      </p:scale>
      <p:origin x="0" y="0"/>
    </p:cViewPr>
  </p:outlineViewPr>
  <p:notesTextViewPr>
    <p:cViewPr>
      <p:scale>
        <a:sx n="50" d="100"/>
        <a:sy n="50" d="100"/>
      </p:scale>
      <p:origin x="0" y="0"/>
    </p:cViewPr>
  </p:notesTextViewPr>
  <p:notesViewPr>
    <p:cSldViewPr snapToGrid="0">
      <p:cViewPr varScale="1">
        <p:scale>
          <a:sx n="17" d="100"/>
          <a:sy n="17" d="100"/>
        </p:scale>
        <p:origin x="4672"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6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18646775" y="0"/>
            <a:ext cx="14263688" cy="2566988"/>
          </a:xfrm>
          <a:prstGeom prst="rect">
            <a:avLst/>
          </a:prstGeom>
        </p:spPr>
        <p:txBody>
          <a:bodyPr vert="horz" lIns="91440" tIns="45720" rIns="91440" bIns="45720" rtlCol="0"/>
          <a:lstStyle>
            <a:lvl1pPr algn="r">
              <a:defRPr sz="1200"/>
            </a:lvl1pPr>
          </a:lstStyle>
          <a:p>
            <a:fld id="{3E4396BC-FF86-E443-91C3-1CD4D44441F9}" type="datetimeFigureOut">
              <a:rPr lang="en-US" smtClean="0"/>
              <a:t>5/29/2017</a:t>
            </a:fld>
            <a:endParaRPr lang="en-US"/>
          </a:p>
        </p:txBody>
      </p:sp>
      <p:sp>
        <p:nvSpPr>
          <p:cNvPr id="4" name="Footer Placeholder 3"/>
          <p:cNvSpPr>
            <a:spLocks noGrp="1"/>
          </p:cNvSpPr>
          <p:nvPr>
            <p:ph type="ftr" sz="quarter" idx="2"/>
          </p:nvPr>
        </p:nvSpPr>
        <p:spPr>
          <a:xfrm>
            <a:off x="0" y="48639413"/>
            <a:ext cx="14265275" cy="25669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18646775" y="48639413"/>
            <a:ext cx="14263688" cy="2566987"/>
          </a:xfrm>
          <a:prstGeom prst="rect">
            <a:avLst/>
          </a:prstGeom>
        </p:spPr>
        <p:txBody>
          <a:bodyPr vert="horz" lIns="91440" tIns="45720" rIns="91440" bIns="45720" rtlCol="0" anchor="b"/>
          <a:lstStyle>
            <a:lvl1pPr algn="r">
              <a:defRPr sz="1200"/>
            </a:lvl1pPr>
          </a:lstStyle>
          <a:p>
            <a:fld id="{2AF8959C-2FBA-6B42-9D3B-192CE43D487F}" type="slidenum">
              <a:rPr lang="en-US" smtClean="0"/>
              <a:t>‹#›</a:t>
            </a:fld>
            <a:endParaRPr lang="en-US"/>
          </a:p>
        </p:txBody>
      </p:sp>
    </p:spTree>
    <p:extLst>
      <p:ext uri="{BB962C8B-B14F-4D97-AF65-F5344CB8AC3E}">
        <p14:creationId xmlns:p14="http://schemas.microsoft.com/office/powerpoint/2010/main" val="901598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DF699EAC-4048-3F42-8ACE-36A8E7A2B107}" type="datetime1">
              <a:rPr lang="en-US" altLang="x-none"/>
              <a:pPr/>
              <a:t>5/29/2017</a:t>
            </a:fld>
            <a:endParaRPr lang="en-US" altLang="x-none"/>
          </a:p>
        </p:txBody>
      </p:sp>
      <p:sp>
        <p:nvSpPr>
          <p:cNvPr id="4" name="Slide Image Placeholder 3"/>
          <p:cNvSpPr>
            <a:spLocks noGrp="1" noRot="1" noChangeAspect="1"/>
          </p:cNvSpPr>
          <p:nvPr>
            <p:ph type="sldImg" idx="2"/>
          </p:nvPr>
        </p:nvSpPr>
        <p:spPr>
          <a:xfrm>
            <a:off x="3657600" y="3840163"/>
            <a:ext cx="256032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DA308539-C738-0D4A-99AF-ACA1097176B9}" type="slidenum">
              <a:rPr lang="en-US" altLang="x-none"/>
              <a:pPr/>
              <a:t>‹#›</a:t>
            </a:fld>
            <a:endParaRPr lang="en-US" altLang="x-none"/>
          </a:p>
        </p:txBody>
      </p:sp>
    </p:spTree>
    <p:extLst>
      <p:ext uri="{BB962C8B-B14F-4D97-AF65-F5344CB8AC3E}">
        <p14:creationId xmlns:p14="http://schemas.microsoft.com/office/powerpoint/2010/main" val="2778550841"/>
      </p:ext>
    </p:extLst>
  </p:cSld>
  <p:clrMap bg1="lt1" tx1="dk1" bg2="lt2" tx2="dk2" accent1="accent1" accent2="accent2" accent3="accent3" accent4="accent4" accent5="accent5" accent6="accent6" hlink="hlink" folHlink="folHlink"/>
  <p:notesStyle>
    <a:lvl1pPr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ＭＳ Ｐゴシック" pitchFamily="-111" charset="-128"/>
      </a:defRPr>
    </a:lvl1pPr>
    <a:lvl2pPr marL="470230"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2pPr>
    <a:lvl3pPr marL="940460"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3pPr>
    <a:lvl4pPr marL="1410691"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4pPr>
    <a:lvl5pPr marL="1880921"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5pPr>
    <a:lvl6pPr marL="2351151" algn="l" defTabSz="470230" rtl="0" eaLnBrk="1" latinLnBrk="0" hangingPunct="1">
      <a:defRPr sz="1234" kern="1200">
        <a:solidFill>
          <a:schemeClr val="tx1"/>
        </a:solidFill>
        <a:latin typeface="+mn-lt"/>
        <a:ea typeface="+mn-ea"/>
        <a:cs typeface="+mn-cs"/>
      </a:defRPr>
    </a:lvl6pPr>
    <a:lvl7pPr marL="2821381" algn="l" defTabSz="470230" rtl="0" eaLnBrk="1" latinLnBrk="0" hangingPunct="1">
      <a:defRPr sz="1234" kern="1200">
        <a:solidFill>
          <a:schemeClr val="tx1"/>
        </a:solidFill>
        <a:latin typeface="+mn-lt"/>
        <a:ea typeface="+mn-ea"/>
        <a:cs typeface="+mn-cs"/>
      </a:defRPr>
    </a:lvl7pPr>
    <a:lvl8pPr marL="3291611" algn="l" defTabSz="470230" rtl="0" eaLnBrk="1" latinLnBrk="0" hangingPunct="1">
      <a:defRPr sz="1234" kern="1200">
        <a:solidFill>
          <a:schemeClr val="tx1"/>
        </a:solidFill>
        <a:latin typeface="+mn-lt"/>
        <a:ea typeface="+mn-ea"/>
        <a:cs typeface="+mn-cs"/>
      </a:defRPr>
    </a:lvl8pPr>
    <a:lvl9pPr marL="3761842" algn="l" defTabSz="470230" rtl="0" eaLnBrk="1" latinLnBrk="0" hangingPunct="1">
      <a:defRPr sz="123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xfrm>
            <a:off x="3657600" y="3840163"/>
            <a:ext cx="25603200" cy="19202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x-none" sz="9600" dirty="0">
                <a:solidFill>
                  <a:srgbClr val="000000"/>
                </a:solidFill>
                <a:ea typeface="ＭＳ Ｐゴシック" charset="-128"/>
              </a:rPr>
              <a:t>This slide layout was derived from the templates created by Colin </a:t>
            </a:r>
            <a:r>
              <a:rPr lang="en-US" altLang="x-none" sz="9600" dirty="0" err="1">
                <a:solidFill>
                  <a:srgbClr val="000000"/>
                </a:solidFill>
                <a:ea typeface="ＭＳ Ｐゴシック" charset="-128"/>
              </a:rPr>
              <a:t>Purrington</a:t>
            </a:r>
            <a:r>
              <a:rPr lang="en-US" altLang="x-none" sz="9600" dirty="0">
                <a:solidFill>
                  <a:srgbClr val="000000"/>
                </a:solidFill>
                <a:ea typeface="ＭＳ Ｐゴシック" charset="-128"/>
              </a:rPr>
              <a:t>, http://</a:t>
            </a:r>
            <a:r>
              <a:rPr lang="en-US" altLang="x-none" sz="9600" dirty="0" err="1">
                <a:solidFill>
                  <a:srgbClr val="000000"/>
                </a:solidFill>
                <a:ea typeface="ＭＳ Ｐゴシック" charset="-128"/>
              </a:rPr>
              <a:t>colinpurrington.com</a:t>
            </a:r>
            <a:r>
              <a:rPr lang="en-US" altLang="x-none" sz="9600" dirty="0">
                <a:solidFill>
                  <a:srgbClr val="000000"/>
                </a:solidFill>
                <a:ea typeface="ＭＳ Ｐゴシック" charset="-128"/>
              </a:rPr>
              <a:t>/tips/poster-design</a:t>
            </a:r>
          </a:p>
          <a:p>
            <a:pPr eaLnBrk="1" hangingPunct="1">
              <a:spcBef>
                <a:spcPct val="0"/>
              </a:spcBef>
            </a:pPr>
            <a:endParaRPr lang="en-US" altLang="x-none" sz="9600" dirty="0">
              <a:solidFill>
                <a:srgbClr val="000000"/>
              </a:solidFill>
              <a:ea typeface="ＭＳ Ｐゴシック" charset="-128"/>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eaLnBrk="1" hangingPunct="1"/>
            <a:fld id="{466B9D7C-0EBC-DB40-B4F6-61DBC8454BC3}" type="slidenum">
              <a:rPr lang="en-US" altLang="x-none" sz="1200">
                <a:latin typeface="Calibri" charset="0"/>
              </a:rPr>
              <a:pPr eaLnBrk="1" hangingPunct="1"/>
              <a:t>1</a:t>
            </a:fld>
            <a:endParaRPr lang="en-US" altLang="x-none" sz="1200">
              <a:latin typeface="Calibri" charset="0"/>
            </a:endParaRPr>
          </a:p>
        </p:txBody>
      </p:sp>
    </p:spTree>
    <p:extLst>
      <p:ext uri="{BB962C8B-B14F-4D97-AF65-F5344CB8AC3E}">
        <p14:creationId xmlns:p14="http://schemas.microsoft.com/office/powerpoint/2010/main" val="1459674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70" y="10226675"/>
            <a:ext cx="37308064"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136" y="18653127"/>
            <a:ext cx="30724928" cy="8413750"/>
          </a:xfrm>
        </p:spPr>
        <p:txBody>
          <a:bodyPr/>
          <a:lstStyle>
            <a:lvl1pPr marL="0" indent="0" algn="ctr">
              <a:buNone/>
              <a:defRPr/>
            </a:lvl1pPr>
            <a:lvl2pPr marL="391881" indent="0" algn="ctr">
              <a:buNone/>
              <a:defRPr/>
            </a:lvl2pPr>
            <a:lvl3pPr marL="783762" indent="0" algn="ctr">
              <a:buNone/>
              <a:defRPr/>
            </a:lvl3pPr>
            <a:lvl4pPr marL="1175642" indent="0" algn="ctr">
              <a:buNone/>
              <a:defRPr/>
            </a:lvl4pPr>
            <a:lvl5pPr marL="1567524" indent="0" algn="ctr">
              <a:buNone/>
              <a:defRPr/>
            </a:lvl5pPr>
            <a:lvl6pPr marL="1959405" indent="0" algn="ctr">
              <a:buNone/>
              <a:defRPr/>
            </a:lvl6pPr>
            <a:lvl7pPr marL="2351286" indent="0" algn="ctr">
              <a:buNone/>
              <a:defRPr/>
            </a:lvl7pPr>
            <a:lvl8pPr marL="2743166" indent="0" algn="ctr">
              <a:buNone/>
              <a:defRPr/>
            </a:lvl8pPr>
            <a:lvl9pPr marL="3135047"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7F60316-CBDA-1F42-8FB8-08A3D8EBA4CD}" type="slidenum">
              <a:rPr lang="en-US" altLang="x-none"/>
              <a:pPr/>
              <a:t>‹#›</a:t>
            </a:fld>
            <a:endParaRPr lang="en-US" altLang="x-none"/>
          </a:p>
        </p:txBody>
      </p:sp>
    </p:spTree>
    <p:extLst>
      <p:ext uri="{BB962C8B-B14F-4D97-AF65-F5344CB8AC3E}">
        <p14:creationId xmlns:p14="http://schemas.microsoft.com/office/powerpoint/2010/main" val="1418434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2D0F6B0-B17D-2448-8E9A-57663E444D8B}" type="slidenum">
              <a:rPr lang="en-US" altLang="x-none"/>
              <a:pPr/>
              <a:t>‹#›</a:t>
            </a:fld>
            <a:endParaRPr lang="en-US" altLang="x-none"/>
          </a:p>
        </p:txBody>
      </p:sp>
    </p:spTree>
    <p:extLst>
      <p:ext uri="{BB962C8B-B14F-4D97-AF65-F5344CB8AC3E}">
        <p14:creationId xmlns:p14="http://schemas.microsoft.com/office/powerpoint/2010/main" val="470991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298" y="2925763"/>
            <a:ext cx="9326336" cy="26335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1568" y="2925763"/>
            <a:ext cx="27851100" cy="26335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A4453A1-2B95-9A40-9FC3-DC8FE16B6660}" type="slidenum">
              <a:rPr lang="en-US" altLang="x-none"/>
              <a:pPr/>
              <a:t>‹#›</a:t>
            </a:fld>
            <a:endParaRPr lang="en-US" altLang="x-none"/>
          </a:p>
        </p:txBody>
      </p:sp>
    </p:spTree>
    <p:extLst>
      <p:ext uri="{BB962C8B-B14F-4D97-AF65-F5344CB8AC3E}">
        <p14:creationId xmlns:p14="http://schemas.microsoft.com/office/powerpoint/2010/main" val="335703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060519B-3F54-2C47-8968-0AD39D7C2E81}" type="slidenum">
              <a:rPr lang="en-US" altLang="x-none"/>
              <a:pPr/>
              <a:t>‹#›</a:t>
            </a:fld>
            <a:endParaRPr lang="en-US" altLang="x-none"/>
          </a:p>
        </p:txBody>
      </p:sp>
    </p:spTree>
    <p:extLst>
      <p:ext uri="{BB962C8B-B14F-4D97-AF65-F5344CB8AC3E}">
        <p14:creationId xmlns:p14="http://schemas.microsoft.com/office/powerpoint/2010/main" val="41328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440"/>
            <a:ext cx="37308064" cy="6537325"/>
          </a:xfrm>
        </p:spPr>
        <p:txBody>
          <a:bodyPr anchor="t"/>
          <a:lstStyle>
            <a:lvl1pPr algn="l">
              <a:defRPr sz="3428"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540"/>
            <a:ext cx="37308064" cy="7200900"/>
          </a:xfrm>
        </p:spPr>
        <p:txBody>
          <a:bodyPr anchor="b"/>
          <a:lstStyle>
            <a:lvl1pPr marL="0" indent="0">
              <a:buNone/>
              <a:defRPr sz="1715"/>
            </a:lvl1pPr>
            <a:lvl2pPr marL="391881" indent="0">
              <a:buNone/>
              <a:defRPr sz="1543"/>
            </a:lvl2pPr>
            <a:lvl3pPr marL="783762" indent="0">
              <a:buNone/>
              <a:defRPr sz="1371"/>
            </a:lvl3pPr>
            <a:lvl4pPr marL="1175642" indent="0">
              <a:buNone/>
              <a:defRPr sz="1200"/>
            </a:lvl4pPr>
            <a:lvl5pPr marL="1567524" indent="0">
              <a:buNone/>
              <a:defRPr sz="1200"/>
            </a:lvl5pPr>
            <a:lvl6pPr marL="1959405" indent="0">
              <a:buNone/>
              <a:defRPr sz="1200"/>
            </a:lvl6pPr>
            <a:lvl7pPr marL="2351286" indent="0">
              <a:buNone/>
              <a:defRPr sz="1200"/>
            </a:lvl7pPr>
            <a:lvl8pPr marL="2743166" indent="0">
              <a:buNone/>
              <a:defRPr sz="1200"/>
            </a:lvl8pPr>
            <a:lvl9pPr marL="3135047" indent="0">
              <a:buNone/>
              <a:defRPr sz="12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F4A5995-63F0-604F-99E3-B099A3604D87}" type="slidenum">
              <a:rPr lang="en-US" altLang="x-none"/>
              <a:pPr/>
              <a:t>‹#›</a:t>
            </a:fld>
            <a:endParaRPr lang="en-US" altLang="x-none"/>
          </a:p>
        </p:txBody>
      </p:sp>
    </p:spTree>
    <p:extLst>
      <p:ext uri="{BB962C8B-B14F-4D97-AF65-F5344CB8AC3E}">
        <p14:creationId xmlns:p14="http://schemas.microsoft.com/office/powerpoint/2010/main" val="1055098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1570" y="9510715"/>
            <a:ext cx="18588717" cy="19750087"/>
          </a:xfrm>
        </p:spPr>
        <p:txBody>
          <a:bodyPr/>
          <a:lstStyle>
            <a:lvl1pPr>
              <a:defRPr sz="2400"/>
            </a:lvl1pPr>
            <a:lvl2pPr>
              <a:defRPr sz="2057"/>
            </a:lvl2pPr>
            <a:lvl3pPr>
              <a:defRPr sz="1715"/>
            </a:lvl3pPr>
            <a:lvl4pPr>
              <a:defRPr sz="1543"/>
            </a:lvl4pPr>
            <a:lvl5pPr>
              <a:defRPr sz="1543"/>
            </a:lvl5pPr>
            <a:lvl6pPr>
              <a:defRPr sz="1543"/>
            </a:lvl6pPr>
            <a:lvl7pPr>
              <a:defRPr sz="1543"/>
            </a:lvl7pPr>
            <a:lvl8pPr>
              <a:defRPr sz="1543"/>
            </a:lvl8pPr>
            <a:lvl9pPr>
              <a:defRPr sz="154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10915" y="9510715"/>
            <a:ext cx="18588718" cy="19750087"/>
          </a:xfrm>
        </p:spPr>
        <p:txBody>
          <a:bodyPr/>
          <a:lstStyle>
            <a:lvl1pPr>
              <a:defRPr sz="2400"/>
            </a:lvl1pPr>
            <a:lvl2pPr>
              <a:defRPr sz="2057"/>
            </a:lvl2pPr>
            <a:lvl3pPr>
              <a:defRPr sz="1715"/>
            </a:lvl3pPr>
            <a:lvl4pPr>
              <a:defRPr sz="1543"/>
            </a:lvl4pPr>
            <a:lvl5pPr>
              <a:defRPr sz="1543"/>
            </a:lvl5pPr>
            <a:lvl6pPr>
              <a:defRPr sz="1543"/>
            </a:lvl6pPr>
            <a:lvl7pPr>
              <a:defRPr sz="1543"/>
            </a:lvl7pPr>
            <a:lvl8pPr>
              <a:defRPr sz="1543"/>
            </a:lvl8pPr>
            <a:lvl9pPr>
              <a:defRPr sz="154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8EE832A-E968-E746-8791-FC2421ED8C79}" type="slidenum">
              <a:rPr lang="en-US" altLang="x-none"/>
              <a:pPr/>
              <a:t>‹#›</a:t>
            </a:fld>
            <a:endParaRPr lang="en-US" altLang="x-none"/>
          </a:p>
        </p:txBody>
      </p:sp>
    </p:spTree>
    <p:extLst>
      <p:ext uri="{BB962C8B-B14F-4D97-AF65-F5344CB8AC3E}">
        <p14:creationId xmlns:p14="http://schemas.microsoft.com/office/powerpoint/2010/main" val="1260234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4" y="1317625"/>
            <a:ext cx="39501536"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832" y="7369177"/>
            <a:ext cx="19392900" cy="3070225"/>
          </a:xfrm>
        </p:spPr>
        <p:txBody>
          <a:bodyPr anchor="b"/>
          <a:lstStyle>
            <a:lvl1pPr marL="0" indent="0">
              <a:buNone/>
              <a:defRPr sz="2057" b="1"/>
            </a:lvl1pPr>
            <a:lvl2pPr marL="391881" indent="0">
              <a:buNone/>
              <a:defRPr sz="1715" b="1"/>
            </a:lvl2pPr>
            <a:lvl3pPr marL="783762" indent="0">
              <a:buNone/>
              <a:defRPr sz="1543" b="1"/>
            </a:lvl3pPr>
            <a:lvl4pPr marL="1175642" indent="0">
              <a:buNone/>
              <a:defRPr sz="1371" b="1"/>
            </a:lvl4pPr>
            <a:lvl5pPr marL="1567524" indent="0">
              <a:buNone/>
              <a:defRPr sz="1371" b="1"/>
            </a:lvl5pPr>
            <a:lvl6pPr marL="1959405" indent="0">
              <a:buNone/>
              <a:defRPr sz="1371" b="1"/>
            </a:lvl6pPr>
            <a:lvl7pPr marL="2351286" indent="0">
              <a:buNone/>
              <a:defRPr sz="1371" b="1"/>
            </a:lvl7pPr>
            <a:lvl8pPr marL="2743166" indent="0">
              <a:buNone/>
              <a:defRPr sz="1371" b="1"/>
            </a:lvl8pPr>
            <a:lvl9pPr marL="3135047" indent="0">
              <a:buNone/>
              <a:defRPr sz="1371" b="1"/>
            </a:lvl9pPr>
          </a:lstStyle>
          <a:p>
            <a:pPr lvl="0"/>
            <a:r>
              <a:rPr lang="en-US" smtClean="0"/>
              <a:t>Click to edit Master text styles</a:t>
            </a:r>
          </a:p>
        </p:txBody>
      </p:sp>
      <p:sp>
        <p:nvSpPr>
          <p:cNvPr id="4" name="Content Placeholder 3"/>
          <p:cNvSpPr>
            <a:spLocks noGrp="1"/>
          </p:cNvSpPr>
          <p:nvPr>
            <p:ph sz="half" idx="2"/>
          </p:nvPr>
        </p:nvSpPr>
        <p:spPr>
          <a:xfrm>
            <a:off x="2194832" y="10439402"/>
            <a:ext cx="19392900" cy="18965863"/>
          </a:xfrm>
        </p:spPr>
        <p:txBody>
          <a:bodyPr/>
          <a:lstStyle>
            <a:lvl1pPr>
              <a:defRPr sz="2057"/>
            </a:lvl1pPr>
            <a:lvl2pPr>
              <a:defRPr sz="1715"/>
            </a:lvl2pPr>
            <a:lvl3pPr>
              <a:defRPr sz="1543"/>
            </a:lvl3pPr>
            <a:lvl4pPr>
              <a:defRPr sz="1371"/>
            </a:lvl4pPr>
            <a:lvl5pPr>
              <a:defRPr sz="1371"/>
            </a:lvl5pPr>
            <a:lvl6pPr>
              <a:defRPr sz="1371"/>
            </a:lvl6pPr>
            <a:lvl7pPr>
              <a:defRPr sz="1371"/>
            </a:lvl7pPr>
            <a:lvl8pPr>
              <a:defRPr sz="1371"/>
            </a:lvl8pPr>
            <a:lvl9pPr>
              <a:defRPr sz="137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665" y="7369177"/>
            <a:ext cx="19399704" cy="3070225"/>
          </a:xfrm>
        </p:spPr>
        <p:txBody>
          <a:bodyPr anchor="b"/>
          <a:lstStyle>
            <a:lvl1pPr marL="0" indent="0">
              <a:buNone/>
              <a:defRPr sz="2057" b="1"/>
            </a:lvl1pPr>
            <a:lvl2pPr marL="391881" indent="0">
              <a:buNone/>
              <a:defRPr sz="1715" b="1"/>
            </a:lvl2pPr>
            <a:lvl3pPr marL="783762" indent="0">
              <a:buNone/>
              <a:defRPr sz="1543" b="1"/>
            </a:lvl3pPr>
            <a:lvl4pPr marL="1175642" indent="0">
              <a:buNone/>
              <a:defRPr sz="1371" b="1"/>
            </a:lvl4pPr>
            <a:lvl5pPr marL="1567524" indent="0">
              <a:buNone/>
              <a:defRPr sz="1371" b="1"/>
            </a:lvl5pPr>
            <a:lvl6pPr marL="1959405" indent="0">
              <a:buNone/>
              <a:defRPr sz="1371" b="1"/>
            </a:lvl6pPr>
            <a:lvl7pPr marL="2351286" indent="0">
              <a:buNone/>
              <a:defRPr sz="1371" b="1"/>
            </a:lvl7pPr>
            <a:lvl8pPr marL="2743166" indent="0">
              <a:buNone/>
              <a:defRPr sz="1371" b="1"/>
            </a:lvl8pPr>
            <a:lvl9pPr marL="3135047" indent="0">
              <a:buNone/>
              <a:defRPr sz="1371" b="1"/>
            </a:lvl9pPr>
          </a:lstStyle>
          <a:p>
            <a:pPr lvl="0"/>
            <a:r>
              <a:rPr lang="en-US" smtClean="0"/>
              <a:t>Click to edit Master text styles</a:t>
            </a:r>
          </a:p>
        </p:txBody>
      </p:sp>
      <p:sp>
        <p:nvSpPr>
          <p:cNvPr id="6" name="Content Placeholder 5"/>
          <p:cNvSpPr>
            <a:spLocks noGrp="1"/>
          </p:cNvSpPr>
          <p:nvPr>
            <p:ph sz="quarter" idx="4"/>
          </p:nvPr>
        </p:nvSpPr>
        <p:spPr>
          <a:xfrm>
            <a:off x="22296665" y="10439402"/>
            <a:ext cx="19399704" cy="18965863"/>
          </a:xfrm>
        </p:spPr>
        <p:txBody>
          <a:bodyPr/>
          <a:lstStyle>
            <a:lvl1pPr>
              <a:defRPr sz="2057"/>
            </a:lvl1pPr>
            <a:lvl2pPr>
              <a:defRPr sz="1715"/>
            </a:lvl2pPr>
            <a:lvl3pPr>
              <a:defRPr sz="1543"/>
            </a:lvl3pPr>
            <a:lvl4pPr>
              <a:defRPr sz="1371"/>
            </a:lvl4pPr>
            <a:lvl5pPr>
              <a:defRPr sz="1371"/>
            </a:lvl5pPr>
            <a:lvl6pPr>
              <a:defRPr sz="1371"/>
            </a:lvl6pPr>
            <a:lvl7pPr>
              <a:defRPr sz="1371"/>
            </a:lvl7pPr>
            <a:lvl8pPr>
              <a:defRPr sz="1371"/>
            </a:lvl8pPr>
            <a:lvl9pPr>
              <a:defRPr sz="137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FE154FA4-9BB3-4841-BF8A-BD1A0AD889A3}" type="slidenum">
              <a:rPr lang="en-US" altLang="x-none"/>
              <a:pPr/>
              <a:t>‹#›</a:t>
            </a:fld>
            <a:endParaRPr lang="en-US" altLang="x-none"/>
          </a:p>
        </p:txBody>
      </p:sp>
    </p:spTree>
    <p:extLst>
      <p:ext uri="{BB962C8B-B14F-4D97-AF65-F5344CB8AC3E}">
        <p14:creationId xmlns:p14="http://schemas.microsoft.com/office/powerpoint/2010/main" val="131375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0B71D64D-92F6-B048-9D78-91B153CC65B0}" type="slidenum">
              <a:rPr lang="en-US" altLang="x-none"/>
              <a:pPr/>
              <a:t>‹#›</a:t>
            </a:fld>
            <a:endParaRPr lang="en-US" altLang="x-none"/>
          </a:p>
        </p:txBody>
      </p:sp>
    </p:spTree>
    <p:extLst>
      <p:ext uri="{BB962C8B-B14F-4D97-AF65-F5344CB8AC3E}">
        <p14:creationId xmlns:p14="http://schemas.microsoft.com/office/powerpoint/2010/main" val="418183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0C104275-E9C3-DF4B-A260-4A7876A6D386}" type="slidenum">
              <a:rPr lang="en-US" altLang="x-none"/>
              <a:pPr/>
              <a:t>‹#›</a:t>
            </a:fld>
            <a:endParaRPr lang="en-US" altLang="x-none"/>
          </a:p>
        </p:txBody>
      </p:sp>
    </p:spTree>
    <p:extLst>
      <p:ext uri="{BB962C8B-B14F-4D97-AF65-F5344CB8AC3E}">
        <p14:creationId xmlns:p14="http://schemas.microsoft.com/office/powerpoint/2010/main" val="1851608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1275"/>
            <a:ext cx="14439900" cy="5576888"/>
          </a:xfrm>
        </p:spPr>
        <p:txBody>
          <a:bodyPr anchor="b"/>
          <a:lstStyle>
            <a:lvl1pPr algn="l">
              <a:defRPr sz="1715" b="1"/>
            </a:lvl1pPr>
          </a:lstStyle>
          <a:p>
            <a:r>
              <a:rPr lang="en-US" smtClean="0"/>
              <a:t>Click to edit Master title style</a:t>
            </a:r>
            <a:endParaRPr lang="en-US"/>
          </a:p>
        </p:txBody>
      </p:sp>
      <p:sp>
        <p:nvSpPr>
          <p:cNvPr id="3" name="Content Placeholder 2"/>
          <p:cNvSpPr>
            <a:spLocks noGrp="1"/>
          </p:cNvSpPr>
          <p:nvPr>
            <p:ph idx="1"/>
          </p:nvPr>
        </p:nvSpPr>
        <p:spPr>
          <a:xfrm>
            <a:off x="17159969" y="1311277"/>
            <a:ext cx="24536400" cy="28093988"/>
          </a:xfrm>
        </p:spPr>
        <p:txBody>
          <a:bodyPr/>
          <a:lstStyle>
            <a:lvl1pPr>
              <a:defRPr sz="2743"/>
            </a:lvl1pPr>
            <a:lvl2pPr>
              <a:defRPr sz="2400"/>
            </a:lvl2pPr>
            <a:lvl3pPr>
              <a:defRPr sz="2057"/>
            </a:lvl3pPr>
            <a:lvl4pPr>
              <a:defRPr sz="1715"/>
            </a:lvl4pPr>
            <a:lvl5pPr>
              <a:defRPr sz="1715"/>
            </a:lvl5pPr>
            <a:lvl6pPr>
              <a:defRPr sz="1715"/>
            </a:lvl6pPr>
            <a:lvl7pPr>
              <a:defRPr sz="1715"/>
            </a:lvl7pPr>
            <a:lvl8pPr>
              <a:defRPr sz="1715"/>
            </a:lvl8pPr>
            <a:lvl9pPr>
              <a:defRPr sz="171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833" y="6888164"/>
            <a:ext cx="14439900" cy="22517100"/>
          </a:xfrm>
        </p:spPr>
        <p:txBody>
          <a:bodyPr/>
          <a:lstStyle>
            <a:lvl1pPr marL="0" indent="0">
              <a:buNone/>
              <a:defRPr sz="1200"/>
            </a:lvl1pPr>
            <a:lvl2pPr marL="391881" indent="0">
              <a:buNone/>
              <a:defRPr sz="1029"/>
            </a:lvl2pPr>
            <a:lvl3pPr marL="783762" indent="0">
              <a:buNone/>
              <a:defRPr sz="857"/>
            </a:lvl3pPr>
            <a:lvl4pPr marL="1175642" indent="0">
              <a:buNone/>
              <a:defRPr sz="771"/>
            </a:lvl4pPr>
            <a:lvl5pPr marL="1567524" indent="0">
              <a:buNone/>
              <a:defRPr sz="771"/>
            </a:lvl5pPr>
            <a:lvl6pPr marL="1959405" indent="0">
              <a:buNone/>
              <a:defRPr sz="771"/>
            </a:lvl6pPr>
            <a:lvl7pPr marL="2351286" indent="0">
              <a:buNone/>
              <a:defRPr sz="771"/>
            </a:lvl7pPr>
            <a:lvl8pPr marL="2743166" indent="0">
              <a:buNone/>
              <a:defRPr sz="771"/>
            </a:lvl8pPr>
            <a:lvl9pPr marL="3135047" indent="0">
              <a:buNone/>
              <a:defRPr sz="771"/>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1FB1E7C-50D5-E945-9B4B-F216CB568CA6}" type="slidenum">
              <a:rPr lang="en-US" altLang="x-none"/>
              <a:pPr/>
              <a:t>‹#›</a:t>
            </a:fld>
            <a:endParaRPr lang="en-US" altLang="x-none"/>
          </a:p>
        </p:txBody>
      </p:sp>
    </p:spTree>
    <p:extLst>
      <p:ext uri="{BB962C8B-B14F-4D97-AF65-F5344CB8AC3E}">
        <p14:creationId xmlns:p14="http://schemas.microsoft.com/office/powerpoint/2010/main" val="797774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8" y="23042563"/>
            <a:ext cx="26335264" cy="2720975"/>
          </a:xfrm>
        </p:spPr>
        <p:txBody>
          <a:bodyPr anchor="b"/>
          <a:lstStyle>
            <a:lvl1pPr algn="l">
              <a:defRPr sz="1715" b="1"/>
            </a:lvl1pPr>
          </a:lstStyle>
          <a:p>
            <a:r>
              <a:rPr lang="en-US" smtClean="0"/>
              <a:t>Click to edit Master title style</a:t>
            </a:r>
            <a:endParaRPr lang="en-US"/>
          </a:p>
        </p:txBody>
      </p:sp>
      <p:sp>
        <p:nvSpPr>
          <p:cNvPr id="3" name="Picture Placeholder 2"/>
          <p:cNvSpPr>
            <a:spLocks noGrp="1"/>
          </p:cNvSpPr>
          <p:nvPr>
            <p:ph type="pic" idx="1"/>
          </p:nvPr>
        </p:nvSpPr>
        <p:spPr>
          <a:xfrm>
            <a:off x="8602438" y="2941641"/>
            <a:ext cx="26335264" cy="19750087"/>
          </a:xfrm>
        </p:spPr>
        <p:txBody>
          <a:bodyPr/>
          <a:lstStyle>
            <a:lvl1pPr marL="0" indent="0">
              <a:buNone/>
              <a:defRPr sz="2743"/>
            </a:lvl1pPr>
            <a:lvl2pPr marL="391881" indent="0">
              <a:buNone/>
              <a:defRPr sz="2400"/>
            </a:lvl2pPr>
            <a:lvl3pPr marL="783762" indent="0">
              <a:buNone/>
              <a:defRPr sz="2057"/>
            </a:lvl3pPr>
            <a:lvl4pPr marL="1175642" indent="0">
              <a:buNone/>
              <a:defRPr sz="1715"/>
            </a:lvl4pPr>
            <a:lvl5pPr marL="1567524" indent="0">
              <a:buNone/>
              <a:defRPr sz="1715"/>
            </a:lvl5pPr>
            <a:lvl6pPr marL="1959405" indent="0">
              <a:buNone/>
              <a:defRPr sz="1715"/>
            </a:lvl6pPr>
            <a:lvl7pPr marL="2351286" indent="0">
              <a:buNone/>
              <a:defRPr sz="1715"/>
            </a:lvl7pPr>
            <a:lvl8pPr marL="2743166" indent="0">
              <a:buNone/>
              <a:defRPr sz="1715"/>
            </a:lvl8pPr>
            <a:lvl9pPr marL="3135047" indent="0">
              <a:buNone/>
              <a:defRPr sz="1715"/>
            </a:lvl9pPr>
          </a:lstStyle>
          <a:p>
            <a:pPr lvl="0"/>
            <a:endParaRPr lang="en-US" noProof="0" smtClean="0"/>
          </a:p>
        </p:txBody>
      </p:sp>
      <p:sp>
        <p:nvSpPr>
          <p:cNvPr id="4" name="Text Placeholder 3"/>
          <p:cNvSpPr>
            <a:spLocks noGrp="1"/>
          </p:cNvSpPr>
          <p:nvPr>
            <p:ph type="body" sz="half" idx="2"/>
          </p:nvPr>
        </p:nvSpPr>
        <p:spPr>
          <a:xfrm>
            <a:off x="8602438" y="25763539"/>
            <a:ext cx="26335264" cy="3862387"/>
          </a:xfrm>
        </p:spPr>
        <p:txBody>
          <a:bodyPr/>
          <a:lstStyle>
            <a:lvl1pPr marL="0" indent="0">
              <a:buNone/>
              <a:defRPr sz="1200"/>
            </a:lvl1pPr>
            <a:lvl2pPr marL="391881" indent="0">
              <a:buNone/>
              <a:defRPr sz="1029"/>
            </a:lvl2pPr>
            <a:lvl3pPr marL="783762" indent="0">
              <a:buNone/>
              <a:defRPr sz="857"/>
            </a:lvl3pPr>
            <a:lvl4pPr marL="1175642" indent="0">
              <a:buNone/>
              <a:defRPr sz="771"/>
            </a:lvl4pPr>
            <a:lvl5pPr marL="1567524" indent="0">
              <a:buNone/>
              <a:defRPr sz="771"/>
            </a:lvl5pPr>
            <a:lvl6pPr marL="1959405" indent="0">
              <a:buNone/>
              <a:defRPr sz="771"/>
            </a:lvl6pPr>
            <a:lvl7pPr marL="2351286" indent="0">
              <a:buNone/>
              <a:defRPr sz="771"/>
            </a:lvl7pPr>
            <a:lvl8pPr marL="2743166" indent="0">
              <a:buNone/>
              <a:defRPr sz="771"/>
            </a:lvl8pPr>
            <a:lvl9pPr marL="3135047" indent="0">
              <a:buNone/>
              <a:defRPr sz="771"/>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F2E6EC6-3D2D-F041-BF3C-07FE3A24A89F}" type="slidenum">
              <a:rPr lang="en-US" altLang="x-none"/>
              <a:pPr/>
              <a:t>‹#›</a:t>
            </a:fld>
            <a:endParaRPr lang="en-US" altLang="x-none"/>
          </a:p>
        </p:txBody>
      </p:sp>
    </p:spTree>
    <p:extLst>
      <p:ext uri="{BB962C8B-B14F-4D97-AF65-F5344CB8AC3E}">
        <p14:creationId xmlns:p14="http://schemas.microsoft.com/office/powerpoint/2010/main" val="1455747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1569" y="2926080"/>
            <a:ext cx="37308064"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407557" tIns="203779" rIns="407557" bIns="203779"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3291569" y="9511393"/>
            <a:ext cx="37308064" cy="19749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407557" tIns="203779" rIns="407557" bIns="203779"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3291568" y="29992320"/>
            <a:ext cx="9144000"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5314">
                <a:latin typeface="Times New Roman" charset="0"/>
                <a:ea typeface="ＭＳ Ｐゴシック" charset="0"/>
                <a:cs typeface="ＭＳ Ｐゴシック" charset="0"/>
              </a:defRPr>
            </a:lvl1pPr>
          </a:lstStyle>
          <a:p>
            <a:pPr>
              <a:defRPr/>
            </a:pPr>
            <a:endParaRPr lang="en-US"/>
          </a:p>
        </p:txBody>
      </p:sp>
      <p:sp>
        <p:nvSpPr>
          <p:cNvPr id="1029" name="Rectangle 5"/>
          <p:cNvSpPr>
            <a:spLocks noGrp="1" noChangeArrowheads="1"/>
          </p:cNvSpPr>
          <p:nvPr>
            <p:ph type="ftr" sz="quarter" idx="3"/>
          </p:nvPr>
        </p:nvSpPr>
        <p:spPr bwMode="auto">
          <a:xfrm>
            <a:off x="14996433" y="29992320"/>
            <a:ext cx="13898336"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5314">
                <a:latin typeface="Times New Roman" charset="0"/>
                <a:ea typeface="ＭＳ Ｐゴシック" charset="0"/>
                <a:cs typeface="ＭＳ Ｐゴシック" charset="0"/>
              </a:defRPr>
            </a:lvl1pPr>
          </a:lstStyle>
          <a:p>
            <a:pPr>
              <a:defRPr/>
            </a:pPr>
            <a:endParaRPr lang="en-US"/>
          </a:p>
        </p:txBody>
      </p:sp>
      <p:sp>
        <p:nvSpPr>
          <p:cNvPr id="1030" name="Rectangle 6"/>
          <p:cNvSpPr>
            <a:spLocks noGrp="1" noChangeArrowheads="1"/>
          </p:cNvSpPr>
          <p:nvPr>
            <p:ph type="sldNum" sz="quarter" idx="4"/>
          </p:nvPr>
        </p:nvSpPr>
        <p:spPr bwMode="auto">
          <a:xfrm>
            <a:off x="31455633" y="29992320"/>
            <a:ext cx="9144000"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5314">
                <a:latin typeface="Times New Roman" charset="0"/>
              </a:defRPr>
            </a:lvl1pPr>
          </a:lstStyle>
          <a:p>
            <a:fld id="{15C7FC66-0D03-584B-8387-CEA859966603}"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2912" rtl="0" eaLnBrk="0" fontAlgn="base" hangingPunct="0">
        <a:spcBef>
          <a:spcPct val="0"/>
        </a:spcBef>
        <a:spcAft>
          <a:spcPct val="0"/>
        </a:spcAft>
        <a:defRPr sz="16800">
          <a:solidFill>
            <a:schemeClr val="tx2"/>
          </a:solidFill>
          <a:latin typeface="+mj-lt"/>
          <a:ea typeface="ＭＳ Ｐゴシック" pitchFamily="-65" charset="-128"/>
          <a:cs typeface="ＭＳ Ｐゴシック" pitchFamily="-65" charset="-128"/>
        </a:defRPr>
      </a:lvl1pPr>
      <a:lvl2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2pPr>
      <a:lvl3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3pPr>
      <a:lvl4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4pPr>
      <a:lvl5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5pPr>
      <a:lvl6pPr marL="391881" algn="ctr" defTabSz="3492912" rtl="0" fontAlgn="base">
        <a:spcBef>
          <a:spcPct val="0"/>
        </a:spcBef>
        <a:spcAft>
          <a:spcPct val="0"/>
        </a:spcAft>
        <a:defRPr sz="16800">
          <a:solidFill>
            <a:schemeClr val="tx2"/>
          </a:solidFill>
          <a:latin typeface="Times New Roman" pitchFamily="-65" charset="0"/>
        </a:defRPr>
      </a:lvl6pPr>
      <a:lvl7pPr marL="783762" algn="ctr" defTabSz="3492912" rtl="0" fontAlgn="base">
        <a:spcBef>
          <a:spcPct val="0"/>
        </a:spcBef>
        <a:spcAft>
          <a:spcPct val="0"/>
        </a:spcAft>
        <a:defRPr sz="16800">
          <a:solidFill>
            <a:schemeClr val="tx2"/>
          </a:solidFill>
          <a:latin typeface="Times New Roman" pitchFamily="-65" charset="0"/>
        </a:defRPr>
      </a:lvl7pPr>
      <a:lvl8pPr marL="1175642" algn="ctr" defTabSz="3492912" rtl="0" fontAlgn="base">
        <a:spcBef>
          <a:spcPct val="0"/>
        </a:spcBef>
        <a:spcAft>
          <a:spcPct val="0"/>
        </a:spcAft>
        <a:defRPr sz="16800">
          <a:solidFill>
            <a:schemeClr val="tx2"/>
          </a:solidFill>
          <a:latin typeface="Times New Roman" pitchFamily="-65" charset="0"/>
        </a:defRPr>
      </a:lvl8pPr>
      <a:lvl9pPr marL="1567524" algn="ctr" defTabSz="3492912" rtl="0" fontAlgn="base">
        <a:spcBef>
          <a:spcPct val="0"/>
        </a:spcBef>
        <a:spcAft>
          <a:spcPct val="0"/>
        </a:spcAft>
        <a:defRPr sz="16800">
          <a:solidFill>
            <a:schemeClr val="tx2"/>
          </a:solidFill>
          <a:latin typeface="Times New Roman" pitchFamily="-65" charset="0"/>
        </a:defRPr>
      </a:lvl9pPr>
    </p:titleStyle>
    <p:bodyStyle>
      <a:lvl1pPr marL="1310352" indent="-1310352" algn="l" defTabSz="3492912" rtl="0" eaLnBrk="0" fontAlgn="base" hangingPunct="0">
        <a:spcBef>
          <a:spcPct val="20000"/>
        </a:spcBef>
        <a:spcAft>
          <a:spcPct val="0"/>
        </a:spcAft>
        <a:buChar char="•"/>
        <a:defRPr sz="12257">
          <a:solidFill>
            <a:schemeClr val="tx1"/>
          </a:solidFill>
          <a:latin typeface="+mn-lt"/>
          <a:ea typeface="ＭＳ Ｐゴシック" pitchFamily="-65" charset="-128"/>
          <a:cs typeface="ＭＳ Ｐゴシック" pitchFamily="-65" charset="-128"/>
        </a:defRPr>
      </a:lvl1pPr>
      <a:lvl2pPr marL="2838416" indent="-1091280" algn="l" defTabSz="3492912" rtl="0" eaLnBrk="0" fontAlgn="base" hangingPunct="0">
        <a:spcBef>
          <a:spcPct val="20000"/>
        </a:spcBef>
        <a:spcAft>
          <a:spcPct val="0"/>
        </a:spcAft>
        <a:buChar char="–"/>
        <a:defRPr sz="10714">
          <a:solidFill>
            <a:schemeClr val="tx1"/>
          </a:solidFill>
          <a:latin typeface="+mn-lt"/>
          <a:ea typeface="ＭＳ Ｐゴシック" pitchFamily="-65" charset="-128"/>
        </a:defRPr>
      </a:lvl2pPr>
      <a:lvl3pPr marL="4366479" indent="-873568" algn="l" defTabSz="3492912" rtl="0" eaLnBrk="0" fontAlgn="base" hangingPunct="0">
        <a:spcBef>
          <a:spcPct val="20000"/>
        </a:spcBef>
        <a:spcAft>
          <a:spcPct val="0"/>
        </a:spcAft>
        <a:buChar char="•"/>
        <a:defRPr sz="9171">
          <a:solidFill>
            <a:schemeClr val="tx1"/>
          </a:solidFill>
          <a:latin typeface="+mn-lt"/>
          <a:ea typeface="ＭＳ Ｐゴシック" pitchFamily="-65" charset="-128"/>
        </a:defRPr>
      </a:lvl3pPr>
      <a:lvl4pPr marL="6113615" indent="-873568" algn="l" defTabSz="3492912" rtl="0" eaLnBrk="0" fontAlgn="base" hangingPunct="0">
        <a:spcBef>
          <a:spcPct val="20000"/>
        </a:spcBef>
        <a:spcAft>
          <a:spcPct val="0"/>
        </a:spcAft>
        <a:buChar char="–"/>
        <a:defRPr sz="7628">
          <a:solidFill>
            <a:schemeClr val="tx1"/>
          </a:solidFill>
          <a:latin typeface="+mn-lt"/>
          <a:ea typeface="ＭＳ Ｐゴシック" pitchFamily="-65" charset="-128"/>
        </a:defRPr>
      </a:lvl4pPr>
      <a:lvl5pPr marL="7859390" indent="-872208" algn="l" defTabSz="3492912" rtl="0" eaLnBrk="0" fontAlgn="base" hangingPunct="0">
        <a:spcBef>
          <a:spcPct val="20000"/>
        </a:spcBef>
        <a:spcAft>
          <a:spcPct val="0"/>
        </a:spcAft>
        <a:buChar char="»"/>
        <a:defRPr sz="7628">
          <a:solidFill>
            <a:schemeClr val="tx1"/>
          </a:solidFill>
          <a:latin typeface="+mn-lt"/>
          <a:ea typeface="ＭＳ Ｐゴシック" pitchFamily="-65" charset="-128"/>
        </a:defRPr>
      </a:lvl5pPr>
      <a:lvl6pPr marL="8251271" indent="-872208" algn="l" defTabSz="3492912" rtl="0" fontAlgn="base">
        <a:spcBef>
          <a:spcPct val="20000"/>
        </a:spcBef>
        <a:spcAft>
          <a:spcPct val="0"/>
        </a:spcAft>
        <a:buChar char="»"/>
        <a:defRPr sz="7628">
          <a:solidFill>
            <a:schemeClr val="tx1"/>
          </a:solidFill>
          <a:latin typeface="+mn-lt"/>
          <a:ea typeface="ＭＳ Ｐゴシック" pitchFamily="-65" charset="-128"/>
        </a:defRPr>
      </a:lvl6pPr>
      <a:lvl7pPr marL="8643152" indent="-872208" algn="l" defTabSz="3492912" rtl="0" fontAlgn="base">
        <a:spcBef>
          <a:spcPct val="20000"/>
        </a:spcBef>
        <a:spcAft>
          <a:spcPct val="0"/>
        </a:spcAft>
        <a:buChar char="»"/>
        <a:defRPr sz="7628">
          <a:solidFill>
            <a:schemeClr val="tx1"/>
          </a:solidFill>
          <a:latin typeface="+mn-lt"/>
          <a:ea typeface="ＭＳ Ｐゴシック" pitchFamily="-65" charset="-128"/>
        </a:defRPr>
      </a:lvl7pPr>
      <a:lvl8pPr marL="9035032" indent="-872208" algn="l" defTabSz="3492912" rtl="0" fontAlgn="base">
        <a:spcBef>
          <a:spcPct val="20000"/>
        </a:spcBef>
        <a:spcAft>
          <a:spcPct val="0"/>
        </a:spcAft>
        <a:buChar char="»"/>
        <a:defRPr sz="7628">
          <a:solidFill>
            <a:schemeClr val="tx1"/>
          </a:solidFill>
          <a:latin typeface="+mn-lt"/>
          <a:ea typeface="ＭＳ Ｐゴシック" pitchFamily="-65" charset="-128"/>
        </a:defRPr>
      </a:lvl8pPr>
      <a:lvl9pPr marL="9426913" indent="-872208" algn="l" defTabSz="3492912" rtl="0" fontAlgn="base">
        <a:spcBef>
          <a:spcPct val="20000"/>
        </a:spcBef>
        <a:spcAft>
          <a:spcPct val="0"/>
        </a:spcAft>
        <a:buChar char="»"/>
        <a:defRPr sz="7628">
          <a:solidFill>
            <a:schemeClr val="tx1"/>
          </a:solidFill>
          <a:latin typeface="+mn-lt"/>
          <a:ea typeface="ＭＳ Ｐゴシック" pitchFamily="-65" charset="-128"/>
        </a:defRPr>
      </a:lvl9pPr>
    </p:bodyStyle>
    <p:otherStyle>
      <a:defPPr>
        <a:defRPr lang="en-US"/>
      </a:defPPr>
      <a:lvl1pPr marL="0" algn="l" defTabSz="391881" rtl="0" eaLnBrk="1" latinLnBrk="0" hangingPunct="1">
        <a:defRPr sz="1543" kern="1200">
          <a:solidFill>
            <a:schemeClr val="tx1"/>
          </a:solidFill>
          <a:latin typeface="+mn-lt"/>
          <a:ea typeface="+mn-ea"/>
          <a:cs typeface="+mn-cs"/>
        </a:defRPr>
      </a:lvl1pPr>
      <a:lvl2pPr marL="391881" algn="l" defTabSz="391881" rtl="0" eaLnBrk="1" latinLnBrk="0" hangingPunct="1">
        <a:defRPr sz="1543" kern="1200">
          <a:solidFill>
            <a:schemeClr val="tx1"/>
          </a:solidFill>
          <a:latin typeface="+mn-lt"/>
          <a:ea typeface="+mn-ea"/>
          <a:cs typeface="+mn-cs"/>
        </a:defRPr>
      </a:lvl2pPr>
      <a:lvl3pPr marL="783762" algn="l" defTabSz="391881" rtl="0" eaLnBrk="1" latinLnBrk="0" hangingPunct="1">
        <a:defRPr sz="1543" kern="1200">
          <a:solidFill>
            <a:schemeClr val="tx1"/>
          </a:solidFill>
          <a:latin typeface="+mn-lt"/>
          <a:ea typeface="+mn-ea"/>
          <a:cs typeface="+mn-cs"/>
        </a:defRPr>
      </a:lvl3pPr>
      <a:lvl4pPr marL="1175642" algn="l" defTabSz="391881" rtl="0" eaLnBrk="1" latinLnBrk="0" hangingPunct="1">
        <a:defRPr sz="1543" kern="1200">
          <a:solidFill>
            <a:schemeClr val="tx1"/>
          </a:solidFill>
          <a:latin typeface="+mn-lt"/>
          <a:ea typeface="+mn-ea"/>
          <a:cs typeface="+mn-cs"/>
        </a:defRPr>
      </a:lvl4pPr>
      <a:lvl5pPr marL="1567524" algn="l" defTabSz="391881" rtl="0" eaLnBrk="1" latinLnBrk="0" hangingPunct="1">
        <a:defRPr sz="1543" kern="1200">
          <a:solidFill>
            <a:schemeClr val="tx1"/>
          </a:solidFill>
          <a:latin typeface="+mn-lt"/>
          <a:ea typeface="+mn-ea"/>
          <a:cs typeface="+mn-cs"/>
        </a:defRPr>
      </a:lvl5pPr>
      <a:lvl6pPr marL="1959405" algn="l" defTabSz="391881" rtl="0" eaLnBrk="1" latinLnBrk="0" hangingPunct="1">
        <a:defRPr sz="1543" kern="1200">
          <a:solidFill>
            <a:schemeClr val="tx1"/>
          </a:solidFill>
          <a:latin typeface="+mn-lt"/>
          <a:ea typeface="+mn-ea"/>
          <a:cs typeface="+mn-cs"/>
        </a:defRPr>
      </a:lvl6pPr>
      <a:lvl7pPr marL="2351286" algn="l" defTabSz="391881" rtl="0" eaLnBrk="1" latinLnBrk="0" hangingPunct="1">
        <a:defRPr sz="1543" kern="1200">
          <a:solidFill>
            <a:schemeClr val="tx1"/>
          </a:solidFill>
          <a:latin typeface="+mn-lt"/>
          <a:ea typeface="+mn-ea"/>
          <a:cs typeface="+mn-cs"/>
        </a:defRPr>
      </a:lvl7pPr>
      <a:lvl8pPr marL="2743166" algn="l" defTabSz="391881" rtl="0" eaLnBrk="1" latinLnBrk="0" hangingPunct="1">
        <a:defRPr sz="1543" kern="1200">
          <a:solidFill>
            <a:schemeClr val="tx1"/>
          </a:solidFill>
          <a:latin typeface="+mn-lt"/>
          <a:ea typeface="+mn-ea"/>
          <a:cs typeface="+mn-cs"/>
        </a:defRPr>
      </a:lvl8pPr>
      <a:lvl9pPr marL="3135047" algn="l" defTabSz="391881" rtl="0" eaLnBrk="1" latinLnBrk="0" hangingPunct="1">
        <a:defRPr sz="15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9" name="Text Box 7"/>
          <p:cNvSpPr txBox="1">
            <a:spLocks noChangeArrowheads="1"/>
          </p:cNvSpPr>
          <p:nvPr/>
        </p:nvSpPr>
        <p:spPr bwMode="auto">
          <a:xfrm>
            <a:off x="1045029" y="8029580"/>
            <a:ext cx="10012680" cy="4739364"/>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0063" algn="l"/>
              </a:tabLst>
              <a:defRPr sz="3200">
                <a:solidFill>
                  <a:schemeClr val="tx1"/>
                </a:solidFill>
                <a:latin typeface="Helvetica" charset="0"/>
                <a:ea typeface="ＭＳ Ｐゴシック" charset="-128"/>
              </a:defRPr>
            </a:lvl1pPr>
            <a:lvl2pPr marL="742950" indent="-285750" eaLnBrk="0" hangingPunct="0">
              <a:tabLst>
                <a:tab pos="500063" algn="l"/>
              </a:tabLst>
              <a:defRPr sz="3200">
                <a:solidFill>
                  <a:schemeClr val="tx1"/>
                </a:solidFill>
                <a:latin typeface="Helvetica" charset="0"/>
                <a:ea typeface="ＭＳ Ｐゴシック" charset="-128"/>
              </a:defRPr>
            </a:lvl2pPr>
            <a:lvl3pPr marL="1143000" indent="-228600" eaLnBrk="0" hangingPunct="0">
              <a:tabLst>
                <a:tab pos="500063" algn="l"/>
              </a:tabLst>
              <a:defRPr sz="3200">
                <a:solidFill>
                  <a:schemeClr val="tx1"/>
                </a:solidFill>
                <a:latin typeface="Helvetica" charset="0"/>
                <a:ea typeface="ＭＳ Ｐゴシック" charset="-128"/>
              </a:defRPr>
            </a:lvl3pPr>
            <a:lvl4pPr marL="1600200" indent="-228600" eaLnBrk="0" hangingPunct="0">
              <a:tabLst>
                <a:tab pos="500063" algn="l"/>
              </a:tabLst>
              <a:defRPr sz="3200">
                <a:solidFill>
                  <a:schemeClr val="tx1"/>
                </a:solidFill>
                <a:latin typeface="Helvetica" charset="0"/>
                <a:ea typeface="ＭＳ Ｐゴシック" charset="-128"/>
              </a:defRPr>
            </a:lvl4pPr>
            <a:lvl5pPr marL="2057400" indent="-228600" eaLnBrk="0" hangingPunct="0">
              <a:tabLst>
                <a:tab pos="500063"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9pPr>
          </a:lstStyle>
          <a:p>
            <a:pPr algn="just" eaLnBrk="1" hangingPunct="1">
              <a:spcBef>
                <a:spcPct val="50000"/>
              </a:spcBef>
            </a:pPr>
            <a:r>
              <a:rPr lang="en-US" altLang="x-none" sz="4400" b="1" dirty="0" smtClean="0">
                <a:latin typeface="Calibri" charset="0"/>
              </a:rPr>
              <a:t>Project Objective Statement</a:t>
            </a:r>
            <a:endParaRPr lang="en-US" altLang="x-none" sz="4400" b="1" dirty="0">
              <a:latin typeface="Calibri" charset="0"/>
            </a:endParaRPr>
          </a:p>
          <a:p>
            <a:pPr eaLnBrk="1" hangingPunct="1">
              <a:spcBef>
                <a:spcPct val="10000"/>
              </a:spcBef>
            </a:pPr>
            <a:r>
              <a:rPr lang="en-US" altLang="x-none" sz="2800" dirty="0" smtClean="0">
                <a:latin typeface="Times New Roman" charset="0"/>
              </a:rPr>
              <a:t>The Project Objective Statement is a one sentence description of your project. Follow the format described in part 2 of the textbook.</a:t>
            </a:r>
          </a:p>
          <a:p>
            <a:pPr eaLnBrk="1" hangingPunct="1">
              <a:spcBef>
                <a:spcPts val="400"/>
              </a:spcBef>
            </a:pPr>
            <a:endParaRPr lang="en-US" altLang="ja-JP" sz="2800" dirty="0">
              <a:latin typeface="Times New Roman" charset="0"/>
            </a:endParaRPr>
          </a:p>
          <a:p>
            <a:pPr eaLnBrk="1" hangingPunct="1">
              <a:spcBef>
                <a:spcPct val="10000"/>
              </a:spcBef>
            </a:pPr>
            <a:r>
              <a:rPr lang="en-US" altLang="ja-JP" sz="2800" dirty="0" smtClean="0">
                <a:latin typeface="Times New Roman" charset="0"/>
              </a:rPr>
              <a:t>Adjust the height of this textbox to comfortably fit the Project Objective Statement.</a:t>
            </a:r>
            <a:endParaRPr lang="en-US" altLang="ja-JP" sz="2400" dirty="0">
              <a:latin typeface="Times New Roman" charset="0"/>
            </a:endParaRPr>
          </a:p>
          <a:p>
            <a:pPr eaLnBrk="1" hangingPunct="1">
              <a:spcBef>
                <a:spcPct val="10000"/>
              </a:spcBef>
            </a:pPr>
            <a:r>
              <a:rPr lang="en-US" altLang="x-none" sz="2400" dirty="0">
                <a:latin typeface="Times New Roman" charset="0"/>
              </a:rPr>
              <a:t>		</a:t>
            </a:r>
            <a:endParaRPr lang="en-US" altLang="x-none" sz="2400" i="1" dirty="0">
              <a:solidFill>
                <a:schemeClr val="accent2"/>
              </a:solidFill>
              <a:latin typeface="Times New Roman" charset="0"/>
            </a:endParaRPr>
          </a:p>
          <a:p>
            <a:pPr eaLnBrk="1" hangingPunct="1">
              <a:spcBef>
                <a:spcPct val="10000"/>
              </a:spcBef>
            </a:pPr>
            <a:endParaRPr lang="en-US" altLang="x-none" sz="2400" dirty="0">
              <a:latin typeface="Times New Roman" charset="0"/>
            </a:endParaRPr>
          </a:p>
        </p:txBody>
      </p:sp>
      <p:sp>
        <p:nvSpPr>
          <p:cNvPr id="14340" name="Text Box 11"/>
          <p:cNvSpPr txBox="1">
            <a:spLocks noChangeArrowheads="1"/>
          </p:cNvSpPr>
          <p:nvPr/>
        </p:nvSpPr>
        <p:spPr bwMode="auto">
          <a:xfrm>
            <a:off x="1045029" y="20806179"/>
            <a:ext cx="10012680" cy="6255079"/>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8000" algn="l"/>
              </a:tabLst>
              <a:defRPr sz="3200">
                <a:solidFill>
                  <a:schemeClr val="tx1"/>
                </a:solidFill>
                <a:latin typeface="Helvetica" charset="0"/>
                <a:ea typeface="ＭＳ Ｐゴシック" charset="-128"/>
              </a:defRPr>
            </a:lvl1pPr>
            <a:lvl2pPr marL="742950" indent="-285750" eaLnBrk="0" hangingPunct="0">
              <a:tabLst>
                <a:tab pos="508000" algn="l"/>
              </a:tabLst>
              <a:defRPr sz="3200">
                <a:solidFill>
                  <a:schemeClr val="tx1"/>
                </a:solidFill>
                <a:latin typeface="Helvetica" charset="0"/>
                <a:ea typeface="ＭＳ Ｐゴシック" charset="-128"/>
              </a:defRPr>
            </a:lvl2pPr>
            <a:lvl3pPr marL="1143000" indent="-228600" eaLnBrk="0" hangingPunct="0">
              <a:tabLst>
                <a:tab pos="508000" algn="l"/>
              </a:tabLst>
              <a:defRPr sz="3200">
                <a:solidFill>
                  <a:schemeClr val="tx1"/>
                </a:solidFill>
                <a:latin typeface="Helvetica" charset="0"/>
                <a:ea typeface="ＭＳ Ｐゴシック" charset="-128"/>
              </a:defRPr>
            </a:lvl3pPr>
            <a:lvl4pPr marL="1600200" indent="-228600" eaLnBrk="0" hangingPunct="0">
              <a:tabLst>
                <a:tab pos="508000" algn="l"/>
              </a:tabLst>
              <a:defRPr sz="3200">
                <a:solidFill>
                  <a:schemeClr val="tx1"/>
                </a:solidFill>
                <a:latin typeface="Helvetica" charset="0"/>
                <a:ea typeface="ＭＳ Ｐゴシック" charset="-128"/>
              </a:defRPr>
            </a:lvl4pPr>
            <a:lvl5pPr marL="2057400" indent="-228600" eaLnBrk="0" hangingPunct="0">
              <a:tabLst>
                <a:tab pos="508000"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9pPr>
          </a:lstStyle>
          <a:p>
            <a:pPr algn="just" eaLnBrk="1" hangingPunct="1">
              <a:spcBef>
                <a:spcPct val="50000"/>
              </a:spcBef>
            </a:pPr>
            <a:r>
              <a:rPr lang="en-US" altLang="x-none" sz="4400" b="1" dirty="0" smtClean="0">
                <a:solidFill>
                  <a:srgbClr val="000000"/>
                </a:solidFill>
                <a:latin typeface="Calibri" charset="0"/>
              </a:rPr>
              <a:t>Key Customer Requirements</a:t>
            </a:r>
            <a:r>
              <a:rPr lang="en-US" altLang="x-none" sz="2057" dirty="0">
                <a:solidFill>
                  <a:srgbClr val="FF8000"/>
                </a:solidFill>
                <a:latin typeface="Times New Roman" charset="0"/>
              </a:rPr>
              <a:t>	</a:t>
            </a:r>
            <a:endParaRPr lang="en-US" altLang="x-none" sz="2057" dirty="0">
              <a:latin typeface="Times New Roman" charset="0"/>
            </a:endParaRPr>
          </a:p>
          <a:p>
            <a:pPr eaLnBrk="1" hangingPunct="1">
              <a:spcBef>
                <a:spcPct val="10000"/>
              </a:spcBef>
            </a:pPr>
            <a:r>
              <a:rPr lang="en-US" altLang="x-none" sz="2800" dirty="0" smtClean="0">
                <a:latin typeface="Times New Roman" charset="0"/>
              </a:rPr>
              <a:t>List 3-5 key requirements in abbreviated form. No long explanations! Use words another engineering student or someone unfamiliar with your project would understand.</a:t>
            </a:r>
          </a:p>
          <a:p>
            <a:pPr marL="457200" indent="-457200" eaLnBrk="1" hangingPunct="1">
              <a:spcBef>
                <a:spcPct val="10000"/>
              </a:spcBef>
              <a:buFont typeface="Arial" charset="0"/>
              <a:buChar char="•"/>
            </a:pPr>
            <a:r>
              <a:rPr lang="en-US" altLang="x-none" sz="2800" dirty="0" smtClean="0">
                <a:latin typeface="Times New Roman" charset="0"/>
              </a:rPr>
              <a:t>Faster than a speeding bullet</a:t>
            </a:r>
          </a:p>
          <a:p>
            <a:pPr marL="457200" indent="-457200" eaLnBrk="1" hangingPunct="1">
              <a:spcBef>
                <a:spcPct val="10000"/>
              </a:spcBef>
              <a:buFont typeface="Arial" charset="0"/>
              <a:buChar char="•"/>
            </a:pPr>
            <a:r>
              <a:rPr lang="en-US" altLang="x-none" sz="2800" dirty="0" smtClean="0">
                <a:latin typeface="Times New Roman" charset="0"/>
              </a:rPr>
              <a:t>More powerful than a locomotive</a:t>
            </a:r>
          </a:p>
          <a:p>
            <a:pPr marL="457200" indent="-457200" eaLnBrk="1" hangingPunct="1">
              <a:spcBef>
                <a:spcPct val="10000"/>
              </a:spcBef>
              <a:buFont typeface="Arial" charset="0"/>
              <a:buChar char="•"/>
            </a:pPr>
            <a:r>
              <a:rPr lang="en-US" altLang="x-none" sz="2800" dirty="0" smtClean="0">
                <a:latin typeface="Times New Roman" charset="0"/>
              </a:rPr>
              <a:t>Compatible with iOS and Android</a:t>
            </a:r>
          </a:p>
          <a:p>
            <a:pPr marL="457200" indent="-457200" eaLnBrk="1" hangingPunct="1">
              <a:spcBef>
                <a:spcPct val="10000"/>
              </a:spcBef>
              <a:buFont typeface="Arial" charset="0"/>
              <a:buChar char="•"/>
            </a:pPr>
            <a:r>
              <a:rPr lang="en-US" altLang="x-none" sz="2800" dirty="0" smtClean="0">
                <a:latin typeface="Times New Roman" charset="0"/>
              </a:rPr>
              <a:t>Waterproof!</a:t>
            </a:r>
          </a:p>
          <a:p>
            <a:pPr marL="457200" indent="-457200" eaLnBrk="1" hangingPunct="1">
              <a:spcBef>
                <a:spcPct val="10000"/>
              </a:spcBef>
              <a:buFont typeface="Arial" charset="0"/>
              <a:buChar char="•"/>
            </a:pPr>
            <a:r>
              <a:rPr lang="en-US" altLang="x-none" sz="2800" dirty="0" smtClean="0">
                <a:latin typeface="Times New Roman" charset="0"/>
              </a:rPr>
              <a:t>Goes well with plaid and stripes</a:t>
            </a:r>
            <a:endParaRPr lang="en-US" altLang="x-none" sz="2800" dirty="0">
              <a:latin typeface="Times New Roman" charset="0"/>
            </a:endParaRPr>
          </a:p>
          <a:p>
            <a:pPr eaLnBrk="1" hangingPunct="1">
              <a:spcBef>
                <a:spcPct val="10000"/>
              </a:spcBef>
            </a:pPr>
            <a:endParaRPr lang="en-US" altLang="x-none" sz="2400" dirty="0">
              <a:latin typeface="Times New Roman" charset="0"/>
            </a:endParaRPr>
          </a:p>
        </p:txBody>
      </p:sp>
      <p:sp>
        <p:nvSpPr>
          <p:cNvPr id="14341" name="Text Box 16"/>
          <p:cNvSpPr txBox="1">
            <a:spLocks noChangeArrowheads="1"/>
          </p:cNvSpPr>
          <p:nvPr/>
        </p:nvSpPr>
        <p:spPr bwMode="auto">
          <a:xfrm>
            <a:off x="11847739" y="27996129"/>
            <a:ext cx="9601200" cy="3918857"/>
          </a:xfrm>
          <a:prstGeom prst="rect">
            <a:avLst/>
          </a:prstGeom>
          <a:solidFill>
            <a:schemeClr val="bg1"/>
          </a:solidFill>
          <a:ln w="38100">
            <a:solidFill>
              <a:srgbClr val="000000"/>
            </a:solidFill>
            <a:round/>
            <a:headEnd/>
            <a:tailEnd/>
          </a:ln>
        </p:spPr>
        <p:txBody>
          <a:bodyPr lIns="783771" tIns="391886" rIns="783771" bIns="783771"/>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eaLnBrk="1" hangingPunct="1">
              <a:spcBef>
                <a:spcPct val="50000"/>
              </a:spcBef>
            </a:pPr>
            <a:r>
              <a:rPr lang="en-US" altLang="x-none" sz="4400" b="1" dirty="0">
                <a:solidFill>
                  <a:srgbClr val="000000"/>
                </a:solidFill>
                <a:latin typeface="Calibri" charset="0"/>
              </a:rPr>
              <a:t>Acknowledgments</a:t>
            </a:r>
          </a:p>
          <a:p>
            <a:pPr eaLnBrk="1" hangingPunct="1">
              <a:spcBef>
                <a:spcPct val="10000"/>
              </a:spcBef>
            </a:pPr>
            <a:r>
              <a:rPr lang="en-US" altLang="x-none" sz="2800" dirty="0" smtClean="0">
                <a:latin typeface="Times New Roman" charset="0"/>
              </a:rPr>
              <a:t>List people and companies that provided resources and assistance. For example this would be a good place to acknowledge your external sponsor and be specific about how they helped you.</a:t>
            </a:r>
          </a:p>
        </p:txBody>
      </p:sp>
      <p:sp>
        <p:nvSpPr>
          <p:cNvPr id="14342" name="Text Box 12"/>
          <p:cNvSpPr txBox="1">
            <a:spLocks noChangeArrowheads="1"/>
          </p:cNvSpPr>
          <p:nvPr/>
        </p:nvSpPr>
        <p:spPr bwMode="auto">
          <a:xfrm>
            <a:off x="11847739" y="8011887"/>
            <a:ext cx="20116800" cy="19202400"/>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0063" algn="l"/>
              </a:tabLst>
              <a:defRPr sz="3200">
                <a:solidFill>
                  <a:schemeClr val="tx1"/>
                </a:solidFill>
                <a:latin typeface="Helvetica" charset="0"/>
                <a:ea typeface="ＭＳ Ｐゴシック" charset="-128"/>
              </a:defRPr>
            </a:lvl1pPr>
            <a:lvl2pPr marL="742950" indent="-285750" eaLnBrk="0" hangingPunct="0">
              <a:tabLst>
                <a:tab pos="500063" algn="l"/>
              </a:tabLst>
              <a:defRPr sz="3200">
                <a:solidFill>
                  <a:schemeClr val="tx1"/>
                </a:solidFill>
                <a:latin typeface="Helvetica" charset="0"/>
                <a:ea typeface="ＭＳ Ｐゴシック" charset="-128"/>
              </a:defRPr>
            </a:lvl2pPr>
            <a:lvl3pPr marL="1143000" indent="-228600" eaLnBrk="0" hangingPunct="0">
              <a:tabLst>
                <a:tab pos="500063" algn="l"/>
              </a:tabLst>
              <a:defRPr sz="3200">
                <a:solidFill>
                  <a:schemeClr val="tx1"/>
                </a:solidFill>
                <a:latin typeface="Helvetica" charset="0"/>
                <a:ea typeface="ＭＳ Ｐゴシック" charset="-128"/>
              </a:defRPr>
            </a:lvl3pPr>
            <a:lvl4pPr marL="1600200" indent="-228600" eaLnBrk="0" hangingPunct="0">
              <a:tabLst>
                <a:tab pos="500063" algn="l"/>
              </a:tabLst>
              <a:defRPr sz="3200">
                <a:solidFill>
                  <a:schemeClr val="tx1"/>
                </a:solidFill>
                <a:latin typeface="Helvetica" charset="0"/>
                <a:ea typeface="ＭＳ Ｐゴシック" charset="-128"/>
              </a:defRPr>
            </a:lvl4pPr>
            <a:lvl5pPr marL="2057400" indent="-228600" eaLnBrk="0" hangingPunct="0">
              <a:tabLst>
                <a:tab pos="500063"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9pPr>
          </a:lstStyle>
          <a:p>
            <a:pPr algn="just" eaLnBrk="1" hangingPunct="1"/>
            <a:r>
              <a:rPr lang="en-US" altLang="x-none" sz="4400" b="1" dirty="0" smtClean="0">
                <a:solidFill>
                  <a:srgbClr val="000000"/>
                </a:solidFill>
                <a:latin typeface="Calibri" charset="0"/>
              </a:rPr>
              <a:t>Results of your design process</a:t>
            </a:r>
            <a:endParaRPr lang="en-US" altLang="x-none" sz="4400" b="1" dirty="0">
              <a:solidFill>
                <a:srgbClr val="000000"/>
              </a:solidFill>
              <a:latin typeface="Calibri" charset="0"/>
            </a:endParaRPr>
          </a:p>
          <a:p>
            <a:pPr eaLnBrk="1" hangingPunct="1">
              <a:spcBef>
                <a:spcPct val="10000"/>
              </a:spcBef>
            </a:pPr>
            <a:r>
              <a:rPr lang="en-US" altLang="x-none" sz="2800" dirty="0" smtClean="0">
                <a:latin typeface="Times New Roman" charset="0"/>
              </a:rPr>
              <a:t>You should probably change the heading for this box to reflect a unique feature of your design.</a:t>
            </a:r>
          </a:p>
          <a:p>
            <a:pPr eaLnBrk="1" hangingPunct="1">
              <a:spcBef>
                <a:spcPct val="10000"/>
              </a:spcBef>
            </a:pPr>
            <a:endParaRPr lang="en-US" altLang="x-none" sz="2800" dirty="0">
              <a:latin typeface="Times New Roman" charset="0"/>
            </a:endParaRPr>
          </a:p>
          <a:p>
            <a:pPr eaLnBrk="1" hangingPunct="1">
              <a:spcBef>
                <a:spcPct val="10000"/>
              </a:spcBef>
            </a:pPr>
            <a:r>
              <a:rPr lang="en-US" altLang="x-none" sz="2800" dirty="0" smtClean="0">
                <a:latin typeface="Times New Roman" charset="0"/>
              </a:rPr>
              <a:t>Show images of conceptual design solutions. Avoid filling this box with too much text.</a:t>
            </a:r>
          </a:p>
          <a:p>
            <a:pPr eaLnBrk="1" hangingPunct="1">
              <a:spcBef>
                <a:spcPct val="10000"/>
              </a:spcBef>
            </a:pPr>
            <a:endParaRPr lang="en-US" altLang="x-none" sz="2800" dirty="0">
              <a:latin typeface="Times New Roman" charset="0"/>
            </a:endParaRPr>
          </a:p>
          <a:p>
            <a:pPr eaLnBrk="1" hangingPunct="1">
              <a:spcBef>
                <a:spcPct val="10000"/>
              </a:spcBef>
            </a:pPr>
            <a:r>
              <a:rPr lang="en-US" altLang="x-none" sz="2800" dirty="0" smtClean="0">
                <a:latin typeface="Times New Roman" charset="0"/>
              </a:rPr>
              <a:t>Make sure your final design concept is the most prominent image:  For example, you could put it on top, with precursor ideas below. But that is just an idea. You do not need to follow any rigid formula for content inside the boxes</a:t>
            </a:r>
            <a:endParaRPr lang="en-US" altLang="x-none" sz="2800" dirty="0">
              <a:latin typeface="Times New Roman" charset="0"/>
            </a:endParaRPr>
          </a:p>
        </p:txBody>
      </p:sp>
      <p:sp>
        <p:nvSpPr>
          <p:cNvPr id="14343" name="Text Box 13"/>
          <p:cNvSpPr txBox="1">
            <a:spLocks noChangeArrowheads="1"/>
          </p:cNvSpPr>
          <p:nvPr/>
        </p:nvSpPr>
        <p:spPr bwMode="auto">
          <a:xfrm>
            <a:off x="33029979" y="8006447"/>
            <a:ext cx="10012680" cy="11993121"/>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635000" algn="l"/>
              </a:tabLst>
              <a:defRPr sz="3200">
                <a:solidFill>
                  <a:schemeClr val="tx1"/>
                </a:solidFill>
                <a:latin typeface="Helvetica" charset="0"/>
                <a:ea typeface="ＭＳ Ｐゴシック" charset="-128"/>
              </a:defRPr>
            </a:lvl1pPr>
            <a:lvl2pPr marL="742950" indent="-285750" eaLnBrk="0" hangingPunct="0">
              <a:tabLst>
                <a:tab pos="635000" algn="l"/>
              </a:tabLst>
              <a:defRPr sz="3200">
                <a:solidFill>
                  <a:schemeClr val="tx1"/>
                </a:solidFill>
                <a:latin typeface="Helvetica" charset="0"/>
                <a:ea typeface="ＭＳ Ｐゴシック" charset="-128"/>
              </a:defRPr>
            </a:lvl2pPr>
            <a:lvl3pPr marL="1143000" indent="-228600" eaLnBrk="0" hangingPunct="0">
              <a:tabLst>
                <a:tab pos="635000" algn="l"/>
              </a:tabLst>
              <a:defRPr sz="3200">
                <a:solidFill>
                  <a:schemeClr val="tx1"/>
                </a:solidFill>
                <a:latin typeface="Helvetica" charset="0"/>
                <a:ea typeface="ＭＳ Ｐゴシック" charset="-128"/>
              </a:defRPr>
            </a:lvl3pPr>
            <a:lvl4pPr marL="1600200" indent="-228600" eaLnBrk="0" hangingPunct="0">
              <a:tabLst>
                <a:tab pos="635000" algn="l"/>
              </a:tabLst>
              <a:defRPr sz="3200">
                <a:solidFill>
                  <a:schemeClr val="tx1"/>
                </a:solidFill>
                <a:latin typeface="Helvetica" charset="0"/>
                <a:ea typeface="ＭＳ Ｐゴシック" charset="-128"/>
              </a:defRPr>
            </a:lvl4pPr>
            <a:lvl5pPr marL="2057400" indent="-228600" eaLnBrk="0" hangingPunct="0">
              <a:tabLst>
                <a:tab pos="635000"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9pPr>
          </a:lstStyle>
          <a:p>
            <a:pPr eaLnBrk="1" hangingPunct="1">
              <a:spcBef>
                <a:spcPct val="50000"/>
              </a:spcBef>
            </a:pPr>
            <a:r>
              <a:rPr lang="en-US" altLang="x-none" sz="4400" b="1" dirty="0" smtClean="0">
                <a:solidFill>
                  <a:srgbClr val="000000"/>
                </a:solidFill>
                <a:latin typeface="Calibri" charset="0"/>
              </a:rPr>
              <a:t>Measured Performance</a:t>
            </a:r>
            <a:endParaRPr lang="en-US" altLang="x-none" sz="4400" b="1" dirty="0">
              <a:solidFill>
                <a:srgbClr val="000000"/>
              </a:solidFill>
              <a:latin typeface="Calibri" charset="0"/>
            </a:endParaRPr>
          </a:p>
          <a:p>
            <a:pPr eaLnBrk="1" hangingPunct="1">
              <a:spcBef>
                <a:spcPct val="10000"/>
              </a:spcBef>
            </a:pPr>
            <a:r>
              <a:rPr lang="en-US" altLang="x-none" sz="2800" dirty="0" smtClean="0">
                <a:latin typeface="Times New Roman" charset="0"/>
              </a:rPr>
              <a:t>Show concrete, quantitative evidence that your device works. Show how, and to what degree, your design meets the key customer requirements. Plots, photos of the device in action, or tables of results would be good to add. However, do not cram too much information into the space</a:t>
            </a:r>
          </a:p>
          <a:p>
            <a:pPr eaLnBrk="1" hangingPunct="1">
              <a:spcBef>
                <a:spcPct val="10000"/>
              </a:spcBef>
            </a:pPr>
            <a:endParaRPr lang="en-US" altLang="x-none" sz="2800" dirty="0">
              <a:latin typeface="Times New Roman" charset="0"/>
            </a:endParaRPr>
          </a:p>
          <a:p>
            <a:pPr eaLnBrk="1" hangingPunct="1">
              <a:spcBef>
                <a:spcPct val="10000"/>
              </a:spcBef>
            </a:pPr>
            <a:r>
              <a:rPr lang="en-US" altLang="x-none" sz="2800" dirty="0" smtClean="0">
                <a:latin typeface="Times New Roman" charset="0"/>
              </a:rPr>
              <a:t>This is where you show your convincing evidence for the success of your project</a:t>
            </a:r>
            <a:endParaRPr lang="en-US" altLang="x-none" sz="2800" dirty="0">
              <a:latin typeface="Times New Roman" charset="0"/>
            </a:endParaRPr>
          </a:p>
        </p:txBody>
      </p:sp>
      <p:sp>
        <p:nvSpPr>
          <p:cNvPr id="14344" name="Text Box 14"/>
          <p:cNvSpPr txBox="1">
            <a:spLocks noChangeArrowheads="1"/>
          </p:cNvSpPr>
          <p:nvPr/>
        </p:nvSpPr>
        <p:spPr bwMode="auto">
          <a:xfrm>
            <a:off x="1521692" y="3994545"/>
            <a:ext cx="40886743" cy="262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35131" tIns="235131" rIns="235131" bIns="235131" anchor="ctr">
            <a:spAutoFit/>
          </a:bodyPr>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algn="ctr" eaLnBrk="1" hangingPunct="1">
              <a:spcBef>
                <a:spcPts val="1200"/>
              </a:spcBef>
              <a:spcAft>
                <a:spcPts val="1200"/>
              </a:spcAft>
            </a:pPr>
            <a:r>
              <a:rPr lang="en-US" altLang="x-none" sz="6000" b="1" dirty="0" smtClean="0">
                <a:latin typeface="Calibri" charset="0"/>
              </a:rPr>
              <a:t>Team Members: </a:t>
            </a:r>
            <a:r>
              <a:rPr lang="en-US" altLang="x-none" sz="6000" dirty="0" smtClean="0">
                <a:latin typeface="Calibri" charset="0"/>
              </a:rPr>
              <a:t>Name1, Name2, Name3, </a:t>
            </a:r>
            <a:r>
              <a:rPr lang="is-IS" altLang="x-none" sz="6000" dirty="0" smtClean="0">
                <a:latin typeface="Calibri" charset="0"/>
              </a:rPr>
              <a:t>…</a:t>
            </a:r>
          </a:p>
          <a:p>
            <a:pPr algn="ctr" eaLnBrk="1" hangingPunct="1">
              <a:spcBef>
                <a:spcPts val="1200"/>
              </a:spcBef>
              <a:spcAft>
                <a:spcPts val="1200"/>
              </a:spcAft>
            </a:pPr>
            <a:r>
              <a:rPr lang="is-IS" altLang="x-none" sz="6000" b="1" dirty="0" smtClean="0">
                <a:latin typeface="Calibri" charset="0"/>
              </a:rPr>
              <a:t>Sponsor:</a:t>
            </a:r>
            <a:r>
              <a:rPr lang="is-IS" altLang="x-none" sz="6000" dirty="0" smtClean="0">
                <a:latin typeface="Calibri" charset="0"/>
              </a:rPr>
              <a:t> Sponsor Name</a:t>
            </a:r>
            <a:endParaRPr lang="en-US" altLang="x-none" sz="6000" dirty="0">
              <a:latin typeface="Calibri" charset="0"/>
            </a:endParaRPr>
          </a:p>
        </p:txBody>
      </p:sp>
      <p:sp>
        <p:nvSpPr>
          <p:cNvPr id="2" name="Text Box 15"/>
          <p:cNvSpPr txBox="1">
            <a:spLocks noChangeArrowheads="1"/>
          </p:cNvSpPr>
          <p:nvPr/>
        </p:nvSpPr>
        <p:spPr bwMode="auto">
          <a:xfrm>
            <a:off x="1045029" y="27996127"/>
            <a:ext cx="10012680" cy="3918857"/>
          </a:xfrm>
          <a:prstGeom prst="rect">
            <a:avLst/>
          </a:prstGeom>
          <a:solidFill>
            <a:schemeClr val="bg1"/>
          </a:solidFill>
          <a:ln w="38100" cap="flat" cmpd="sng" algn="ctr">
            <a:solidFill>
              <a:srgbClr val="000000"/>
            </a:solidFill>
            <a:prstDash val="solid"/>
            <a:round/>
            <a:headEnd type="none" w="med" len="med"/>
            <a:tailEnd type="none" w="med" len="med"/>
          </a:ln>
        </p:spPr>
        <p:txBody>
          <a:bodyPr lIns="783771" tIns="391886" rIns="783771" bIns="783771" numCol="1" spcCol="914400"/>
          <a:lstStyle/>
          <a:p>
            <a:pPr marL="428620" indent="-428620">
              <a:spcBef>
                <a:spcPct val="50000"/>
              </a:spcBef>
              <a:defRPr/>
            </a:pPr>
            <a:r>
              <a:rPr lang="en-US" sz="3772" b="1" dirty="0">
                <a:solidFill>
                  <a:srgbClr val="000000"/>
                </a:solidFill>
                <a:latin typeface="Calibri"/>
                <a:ea typeface="ＭＳ Ｐゴシック" pitchFamily="-111" charset="-128"/>
                <a:cs typeface="ＭＳ Ｐゴシック" pitchFamily="-111" charset="-128"/>
              </a:rPr>
              <a:t>Literature </a:t>
            </a:r>
            <a:r>
              <a:rPr lang="en-US" sz="3772" b="1" dirty="0" smtClean="0">
                <a:solidFill>
                  <a:srgbClr val="000000"/>
                </a:solidFill>
                <a:latin typeface="Calibri"/>
                <a:ea typeface="ＭＳ Ｐゴシック" pitchFamily="-111" charset="-128"/>
                <a:cs typeface="ＭＳ Ｐゴシック" pitchFamily="-111" charset="-128"/>
              </a:rPr>
              <a:t>cited, image credits etc.</a:t>
            </a:r>
            <a:endParaRPr lang="en-US" sz="3772" b="1" dirty="0">
              <a:solidFill>
                <a:srgbClr val="000000"/>
              </a:solidFill>
              <a:latin typeface="Calibri"/>
              <a:ea typeface="ＭＳ Ｐゴシック" pitchFamily="-111" charset="-128"/>
              <a:cs typeface="ＭＳ Ｐゴシック" pitchFamily="-111" charset="-128"/>
            </a:endParaRPr>
          </a:p>
          <a:p>
            <a:pPr marL="514350" indent="-514350" eaLnBrk="1" hangingPunct="1">
              <a:spcBef>
                <a:spcPct val="10000"/>
              </a:spcBef>
              <a:buFont typeface="+mj-lt"/>
              <a:buAutoNum type="arabicPeriod"/>
            </a:pPr>
            <a:r>
              <a:rPr lang="en-US" altLang="x-none" sz="2800" dirty="0">
                <a:latin typeface="Times New Roman" charset="0"/>
              </a:rPr>
              <a:t>This poster template is derived from a template created by Colin </a:t>
            </a:r>
            <a:r>
              <a:rPr lang="en-US" altLang="x-none" sz="2800" dirty="0" err="1">
                <a:latin typeface="Times New Roman" charset="0"/>
              </a:rPr>
              <a:t>Purrington</a:t>
            </a:r>
            <a:r>
              <a:rPr lang="en-US" altLang="x-none" sz="2800" dirty="0">
                <a:latin typeface="Times New Roman" charset="0"/>
              </a:rPr>
              <a:t>, which can be found at http://</a:t>
            </a:r>
            <a:r>
              <a:rPr lang="en-US" altLang="x-none" sz="2800" dirty="0" err="1">
                <a:latin typeface="Times New Roman" charset="0"/>
              </a:rPr>
              <a:t>colinpurrington.com</a:t>
            </a:r>
            <a:r>
              <a:rPr lang="en-US" altLang="x-none" sz="2800" dirty="0">
                <a:latin typeface="Times New Roman" charset="0"/>
              </a:rPr>
              <a:t>/tips/academic/</a:t>
            </a:r>
            <a:r>
              <a:rPr lang="en-US" altLang="x-none" sz="2800" dirty="0" err="1">
                <a:latin typeface="Times New Roman" charset="0"/>
              </a:rPr>
              <a:t>posterdesign</a:t>
            </a:r>
            <a:r>
              <a:rPr lang="en-US" altLang="x-none" sz="2800" dirty="0">
                <a:solidFill>
                  <a:srgbClr val="000000"/>
                </a:solidFill>
                <a:latin typeface="Calibri" charset="0"/>
              </a:rPr>
              <a:t>. </a:t>
            </a:r>
            <a:endParaRPr lang="en-US" altLang="x-none" sz="2800" dirty="0">
              <a:latin typeface="Times New Roman" charset="0"/>
            </a:endParaRPr>
          </a:p>
          <a:p>
            <a:pPr marL="514350" indent="-514350">
              <a:buFont typeface="+mj-lt"/>
              <a:buAutoNum type="arabicPeriod"/>
              <a:defRPr/>
            </a:pPr>
            <a:r>
              <a:rPr lang="en-US" sz="2800" dirty="0" smtClean="0">
                <a:latin typeface="Times New Roman" pitchFamily="-111" charset="0"/>
                <a:ea typeface="ＭＳ Ｐゴシック" pitchFamily="-111" charset="-128"/>
                <a:cs typeface="ＭＳ Ｐゴシック" pitchFamily="-111" charset="-128"/>
              </a:rPr>
              <a:t>B.R. Munson et al., Fundamentals of Fluid Mechanics, 7</a:t>
            </a:r>
            <a:r>
              <a:rPr lang="en-US" sz="2800" baseline="30000" dirty="0" smtClean="0">
                <a:latin typeface="Times New Roman" pitchFamily="-111" charset="0"/>
                <a:ea typeface="ＭＳ Ｐゴシック" pitchFamily="-111" charset="-128"/>
                <a:cs typeface="ＭＳ Ｐゴシック" pitchFamily="-111" charset="-128"/>
              </a:rPr>
              <a:t>th</a:t>
            </a:r>
            <a:r>
              <a:rPr lang="en-US" sz="2800" dirty="0" smtClean="0">
                <a:latin typeface="Times New Roman" pitchFamily="-111" charset="0"/>
                <a:ea typeface="ＭＳ Ｐゴシック" pitchFamily="-111" charset="-128"/>
                <a:cs typeface="ＭＳ Ｐゴシック" pitchFamily="-111" charset="-128"/>
              </a:rPr>
              <a:t> ed., 2012, Wiley.</a:t>
            </a:r>
          </a:p>
          <a:p>
            <a:pPr marL="428620" indent="-428620">
              <a:defRPr/>
            </a:pPr>
            <a:endParaRPr lang="en-US" sz="2800" dirty="0" smtClean="0">
              <a:latin typeface="Times New Roman" pitchFamily="-111" charset="0"/>
              <a:ea typeface="ＭＳ Ｐゴシック" pitchFamily="-111" charset="-128"/>
              <a:cs typeface="ＭＳ Ｐゴシック" pitchFamily="-111" charset="-128"/>
            </a:endParaRPr>
          </a:p>
          <a:p>
            <a:pPr marL="428620" indent="-428620">
              <a:spcBef>
                <a:spcPct val="10000"/>
              </a:spcBef>
              <a:defRPr/>
            </a:pPr>
            <a:endParaRPr lang="en-US" sz="2400" dirty="0">
              <a:latin typeface="Times New Roman" pitchFamily="-111" charset="0"/>
              <a:ea typeface="ＭＳ Ｐゴシック" pitchFamily="-111" charset="-128"/>
              <a:cs typeface="ＭＳ Ｐゴシック" pitchFamily="-111" charset="-128"/>
            </a:endParaRPr>
          </a:p>
        </p:txBody>
      </p:sp>
      <p:sp>
        <p:nvSpPr>
          <p:cNvPr id="14346" name="Text Box 70"/>
          <p:cNvSpPr txBox="1">
            <a:spLocks noChangeArrowheads="1"/>
          </p:cNvSpPr>
          <p:nvPr/>
        </p:nvSpPr>
        <p:spPr bwMode="auto">
          <a:xfrm>
            <a:off x="33003309" y="27856418"/>
            <a:ext cx="10039350" cy="4058566"/>
          </a:xfrm>
          <a:prstGeom prst="rect">
            <a:avLst/>
          </a:prstGeom>
          <a:solidFill>
            <a:schemeClr val="bg1"/>
          </a:solidFill>
          <a:ln w="38100">
            <a:solidFill>
              <a:srgbClr val="000000"/>
            </a:solidFill>
            <a:round/>
            <a:headEnd/>
            <a:tailEnd/>
          </a:ln>
        </p:spPr>
        <p:txBody>
          <a:bodyPr lIns="783771" tIns="391886" rIns="783771" bIns="783771"/>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algn="just" eaLnBrk="1" hangingPunct="1"/>
            <a:r>
              <a:rPr lang="en-US" altLang="x-none" sz="4400" b="1" dirty="0">
                <a:solidFill>
                  <a:srgbClr val="000000"/>
                </a:solidFill>
                <a:latin typeface="Calibri" charset="0"/>
              </a:rPr>
              <a:t>Further information</a:t>
            </a:r>
          </a:p>
          <a:p>
            <a:pPr eaLnBrk="1" hangingPunct="1">
              <a:spcBef>
                <a:spcPct val="10000"/>
              </a:spcBef>
            </a:pPr>
            <a:r>
              <a:rPr lang="en-US" altLang="x-none" sz="2800" dirty="0">
                <a:latin typeface="Times New Roman" charset="0"/>
              </a:rPr>
              <a:t>Provide web site or email address information that will allow interested readers to contact you.</a:t>
            </a:r>
          </a:p>
          <a:p>
            <a:pPr eaLnBrk="1" hangingPunct="1">
              <a:spcBef>
                <a:spcPct val="10000"/>
              </a:spcBef>
            </a:pPr>
            <a:r>
              <a:rPr lang="en-US" altLang="x-none" sz="2800" dirty="0">
                <a:latin typeface="Times New Roman" charset="0"/>
              </a:rPr>
              <a:t>See http://</a:t>
            </a:r>
            <a:r>
              <a:rPr lang="en-US" altLang="x-none" sz="2800" dirty="0" err="1">
                <a:latin typeface="Times New Roman" charset="0"/>
              </a:rPr>
              <a:t>web.cecs.pdx.edu</a:t>
            </a:r>
            <a:r>
              <a:rPr lang="en-US" altLang="x-none" sz="2800" dirty="0">
                <a:latin typeface="Times New Roman" charset="0"/>
              </a:rPr>
              <a:t>/~</a:t>
            </a:r>
            <a:r>
              <a:rPr lang="en-US" altLang="x-none" sz="2800" dirty="0" err="1">
                <a:latin typeface="Times New Roman" charset="0"/>
              </a:rPr>
              <a:t>gerry</a:t>
            </a:r>
            <a:r>
              <a:rPr lang="en-US" altLang="x-none" sz="2800" dirty="0">
                <a:latin typeface="Times New Roman" charset="0"/>
              </a:rPr>
              <a:t>/class/ME493/projects/</a:t>
            </a:r>
          </a:p>
          <a:p>
            <a:pPr eaLnBrk="1" hangingPunct="1">
              <a:spcBef>
                <a:spcPct val="10000"/>
              </a:spcBef>
            </a:pPr>
            <a:endParaRPr lang="en-US" altLang="x-none" sz="2400" dirty="0">
              <a:latin typeface="Times New Roman" charset="0"/>
            </a:endParaRPr>
          </a:p>
          <a:p>
            <a:pPr eaLnBrk="1" hangingPunct="1">
              <a:spcBef>
                <a:spcPct val="10000"/>
              </a:spcBef>
            </a:pPr>
            <a:endParaRPr lang="en-US" altLang="x-none" sz="2400" dirty="0">
              <a:latin typeface="Times New Roman" charset="0"/>
            </a:endParaRPr>
          </a:p>
        </p:txBody>
      </p:sp>
      <p:sp>
        <p:nvSpPr>
          <p:cNvPr id="3" name="Rectangle 180"/>
          <p:cNvSpPr>
            <a:spLocks noChangeArrowheads="1"/>
          </p:cNvSpPr>
          <p:nvPr/>
        </p:nvSpPr>
        <p:spPr bwMode="auto">
          <a:xfrm>
            <a:off x="660627" y="1554145"/>
            <a:ext cx="42386250" cy="1569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lgn="ctr">
              <a:defRPr/>
            </a:pPr>
            <a:r>
              <a:rPr lang="en-US" sz="9600" b="1" dirty="0" smtClean="0">
                <a:ln>
                  <a:solidFill>
                    <a:schemeClr val="bg1"/>
                  </a:solidFill>
                </a:ln>
                <a:latin typeface="Calibri"/>
                <a:ea typeface="ＭＳ Ｐゴシック" charset="0"/>
                <a:cs typeface="ＭＳ Ｐゴシック" charset="0"/>
              </a:rPr>
              <a:t>EFS</a:t>
            </a:r>
            <a:endParaRPr lang="en-US" sz="9600" b="1" dirty="0">
              <a:ln>
                <a:solidFill>
                  <a:schemeClr val="bg1"/>
                </a:solidFill>
              </a:ln>
              <a:latin typeface="Calibri"/>
              <a:ea typeface="ＭＳ Ｐゴシック" charset="0"/>
              <a:cs typeface="ＭＳ Ｐゴシック" charset="0"/>
            </a:endParaRPr>
          </a:p>
        </p:txBody>
      </p:sp>
      <p:sp>
        <p:nvSpPr>
          <p:cNvPr id="13" name="Text Box 7"/>
          <p:cNvSpPr txBox="1">
            <a:spLocks noChangeArrowheads="1"/>
          </p:cNvSpPr>
          <p:nvPr/>
        </p:nvSpPr>
        <p:spPr bwMode="auto">
          <a:xfrm>
            <a:off x="1045029" y="13703813"/>
            <a:ext cx="10012680" cy="6167497"/>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0063" algn="l"/>
              </a:tabLst>
              <a:defRPr sz="3200">
                <a:solidFill>
                  <a:schemeClr val="tx1"/>
                </a:solidFill>
                <a:latin typeface="Helvetica" charset="0"/>
                <a:ea typeface="ＭＳ Ｐゴシック" charset="-128"/>
              </a:defRPr>
            </a:lvl1pPr>
            <a:lvl2pPr marL="742950" indent="-285750" eaLnBrk="0" hangingPunct="0">
              <a:tabLst>
                <a:tab pos="500063" algn="l"/>
              </a:tabLst>
              <a:defRPr sz="3200">
                <a:solidFill>
                  <a:schemeClr val="tx1"/>
                </a:solidFill>
                <a:latin typeface="Helvetica" charset="0"/>
                <a:ea typeface="ＭＳ Ｐゴシック" charset="-128"/>
              </a:defRPr>
            </a:lvl2pPr>
            <a:lvl3pPr marL="1143000" indent="-228600" eaLnBrk="0" hangingPunct="0">
              <a:tabLst>
                <a:tab pos="500063" algn="l"/>
              </a:tabLst>
              <a:defRPr sz="3200">
                <a:solidFill>
                  <a:schemeClr val="tx1"/>
                </a:solidFill>
                <a:latin typeface="Helvetica" charset="0"/>
                <a:ea typeface="ＭＳ Ｐゴシック" charset="-128"/>
              </a:defRPr>
            </a:lvl3pPr>
            <a:lvl4pPr marL="1600200" indent="-228600" eaLnBrk="0" hangingPunct="0">
              <a:tabLst>
                <a:tab pos="500063" algn="l"/>
              </a:tabLst>
              <a:defRPr sz="3200">
                <a:solidFill>
                  <a:schemeClr val="tx1"/>
                </a:solidFill>
                <a:latin typeface="Helvetica" charset="0"/>
                <a:ea typeface="ＭＳ Ｐゴシック" charset="-128"/>
              </a:defRPr>
            </a:lvl4pPr>
            <a:lvl5pPr marL="2057400" indent="-228600" eaLnBrk="0" hangingPunct="0">
              <a:tabLst>
                <a:tab pos="500063"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9pPr>
          </a:lstStyle>
          <a:p>
            <a:pPr algn="just" eaLnBrk="1" hangingPunct="1">
              <a:spcBef>
                <a:spcPct val="50000"/>
              </a:spcBef>
            </a:pPr>
            <a:r>
              <a:rPr lang="en-US" altLang="x-none" sz="4400" b="1" dirty="0" smtClean="0">
                <a:latin typeface="Calibri" charset="0"/>
              </a:rPr>
              <a:t>Motivation</a:t>
            </a:r>
            <a:endParaRPr lang="en-US" altLang="x-none" sz="4400" b="1" dirty="0">
              <a:latin typeface="Calibri" charset="0"/>
            </a:endParaRPr>
          </a:p>
          <a:p>
            <a:pPr eaLnBrk="1" hangingPunct="1">
              <a:spcBef>
                <a:spcPct val="10000"/>
              </a:spcBef>
            </a:pPr>
            <a:r>
              <a:rPr lang="en-US" altLang="ja-JP" sz="2800" dirty="0" smtClean="0">
                <a:latin typeface="Times New Roman" charset="0"/>
              </a:rPr>
              <a:t>Why is this important? You may want to replace the “Motivation” heading with something short and specific like “Reducing energy consumption” or “Automated pool rescue” (without the quotes).</a:t>
            </a:r>
          </a:p>
          <a:p>
            <a:pPr eaLnBrk="1" hangingPunct="1">
              <a:spcBef>
                <a:spcPct val="10000"/>
              </a:spcBef>
            </a:pPr>
            <a:endParaRPr lang="en-US" altLang="ja-JP" sz="2800" dirty="0" smtClean="0">
              <a:latin typeface="Times New Roman" charset="0"/>
            </a:endParaRPr>
          </a:p>
          <a:p>
            <a:pPr eaLnBrk="1" hangingPunct="1">
              <a:spcBef>
                <a:spcPct val="10000"/>
              </a:spcBef>
            </a:pPr>
            <a:r>
              <a:rPr lang="en-US" altLang="ja-JP" sz="2800" dirty="0" smtClean="0">
                <a:latin typeface="Times New Roman" charset="0"/>
              </a:rPr>
              <a:t>After the heading, provide a brief, say 20 word, explanation or key fact.</a:t>
            </a:r>
          </a:p>
          <a:p>
            <a:pPr eaLnBrk="1" hangingPunct="1">
              <a:spcBef>
                <a:spcPct val="10000"/>
              </a:spcBef>
            </a:pPr>
            <a:r>
              <a:rPr lang="en-US" altLang="ja-JP" sz="2800" dirty="0" smtClean="0">
                <a:latin typeface="Times New Roman" charset="0"/>
              </a:rPr>
              <a:t>A picture or a plot that represents or shows the “problem” would be effective. Adjust the height of this box as necessary. For example, you probably need to make the box taller if you use a picture.</a:t>
            </a:r>
            <a:endParaRPr lang="en-US" altLang="ja-JP" sz="2400" dirty="0">
              <a:latin typeface="Times New Roman" charset="0"/>
            </a:endParaRPr>
          </a:p>
          <a:p>
            <a:pPr eaLnBrk="1" hangingPunct="1">
              <a:spcBef>
                <a:spcPct val="10000"/>
              </a:spcBef>
            </a:pPr>
            <a:r>
              <a:rPr lang="en-US" altLang="x-none" sz="2400" dirty="0">
                <a:latin typeface="Times New Roman" charset="0"/>
              </a:rPr>
              <a:t>		</a:t>
            </a:r>
            <a:endParaRPr lang="en-US" altLang="x-none" sz="2400" i="1" dirty="0">
              <a:solidFill>
                <a:schemeClr val="accent2"/>
              </a:solidFill>
              <a:latin typeface="Times New Roman" charset="0"/>
            </a:endParaRPr>
          </a:p>
          <a:p>
            <a:pPr eaLnBrk="1" hangingPunct="1">
              <a:spcBef>
                <a:spcPct val="10000"/>
              </a:spcBef>
            </a:pPr>
            <a:endParaRPr lang="en-US" altLang="x-none" sz="2400" dirty="0">
              <a:latin typeface="Times New Roman" charset="0"/>
            </a:endParaRPr>
          </a:p>
        </p:txBody>
      </p:sp>
      <p:sp>
        <p:nvSpPr>
          <p:cNvPr id="5" name="Rounded Rectangle 4"/>
          <p:cNvSpPr/>
          <p:nvPr/>
        </p:nvSpPr>
        <p:spPr>
          <a:xfrm>
            <a:off x="20822769" y="13230083"/>
            <a:ext cx="4833257" cy="1059585"/>
          </a:xfrm>
          <a:prstGeom prst="roundRect">
            <a:avLst/>
          </a:prstGeom>
          <a:no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Final design concept</a:t>
            </a:r>
          </a:p>
          <a:p>
            <a:pPr algn="ctr"/>
            <a:r>
              <a:rPr lang="en-US" dirty="0" smtClean="0">
                <a:solidFill>
                  <a:srgbClr val="FF0000"/>
                </a:solidFill>
              </a:rPr>
              <a:t>(picture or CAD model)</a:t>
            </a:r>
            <a:endParaRPr lang="en-US" dirty="0">
              <a:solidFill>
                <a:srgbClr val="FF0000"/>
              </a:solidFill>
            </a:endParaRPr>
          </a:p>
        </p:txBody>
      </p:sp>
      <p:sp>
        <p:nvSpPr>
          <p:cNvPr id="15" name="Rounded Rectangle 14"/>
          <p:cNvSpPr/>
          <p:nvPr/>
        </p:nvSpPr>
        <p:spPr>
          <a:xfrm>
            <a:off x="15912049" y="17824780"/>
            <a:ext cx="2333431" cy="1059585"/>
          </a:xfrm>
          <a:prstGeom prst="roundRect">
            <a:avLst/>
          </a:prstGeom>
          <a:no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rgbClr val="FF0000"/>
                </a:solidFill>
              </a:rPr>
              <a:t>Concept 1</a:t>
            </a:r>
            <a:endParaRPr lang="en-US" dirty="0">
              <a:solidFill>
                <a:srgbClr val="FF0000"/>
              </a:solidFill>
            </a:endParaRPr>
          </a:p>
        </p:txBody>
      </p:sp>
      <p:sp>
        <p:nvSpPr>
          <p:cNvPr id="16" name="Rounded Rectangle 15"/>
          <p:cNvSpPr/>
          <p:nvPr/>
        </p:nvSpPr>
        <p:spPr>
          <a:xfrm>
            <a:off x="18765806" y="17814821"/>
            <a:ext cx="2308938" cy="1059585"/>
          </a:xfrm>
          <a:prstGeom prst="roundRect">
            <a:avLst/>
          </a:prstGeom>
          <a:no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Concept 2</a:t>
            </a:r>
            <a:endParaRPr lang="en-US" dirty="0">
              <a:solidFill>
                <a:srgbClr val="FF0000"/>
              </a:solidFill>
            </a:endParaRPr>
          </a:p>
        </p:txBody>
      </p:sp>
      <p:sp>
        <p:nvSpPr>
          <p:cNvPr id="17" name="Rounded Rectangle 16"/>
          <p:cNvSpPr/>
          <p:nvPr/>
        </p:nvSpPr>
        <p:spPr>
          <a:xfrm>
            <a:off x="17290500" y="15767696"/>
            <a:ext cx="2548665" cy="1059585"/>
          </a:xfrm>
          <a:prstGeom prst="roundRect">
            <a:avLst/>
          </a:prstGeom>
          <a:no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rgbClr val="FF0000"/>
                </a:solidFill>
              </a:rPr>
              <a:t>Subsystem 1</a:t>
            </a:r>
            <a:endParaRPr lang="en-US" dirty="0">
              <a:solidFill>
                <a:srgbClr val="FF0000"/>
              </a:solidFill>
            </a:endParaRPr>
          </a:p>
        </p:txBody>
      </p:sp>
      <p:sp>
        <p:nvSpPr>
          <p:cNvPr id="18" name="Rounded Rectangle 17"/>
          <p:cNvSpPr/>
          <p:nvPr/>
        </p:nvSpPr>
        <p:spPr>
          <a:xfrm>
            <a:off x="20690732" y="15780751"/>
            <a:ext cx="2548665" cy="1059585"/>
          </a:xfrm>
          <a:prstGeom prst="roundRect">
            <a:avLst/>
          </a:prstGeom>
          <a:no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rgbClr val="FF0000"/>
                </a:solidFill>
              </a:rPr>
              <a:t>Subsystem 2</a:t>
            </a:r>
            <a:endParaRPr lang="en-US" dirty="0">
              <a:solidFill>
                <a:srgbClr val="FF0000"/>
              </a:solidFill>
            </a:endParaRPr>
          </a:p>
        </p:txBody>
      </p:sp>
      <p:sp>
        <p:nvSpPr>
          <p:cNvPr id="19" name="Rounded Rectangle 18"/>
          <p:cNvSpPr/>
          <p:nvPr/>
        </p:nvSpPr>
        <p:spPr>
          <a:xfrm>
            <a:off x="24261952" y="15780751"/>
            <a:ext cx="2548665" cy="1059585"/>
          </a:xfrm>
          <a:prstGeom prst="roundRect">
            <a:avLst/>
          </a:prstGeom>
          <a:no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Subsystem 3</a:t>
            </a:r>
            <a:endParaRPr lang="en-US" dirty="0">
              <a:solidFill>
                <a:srgbClr val="FF0000"/>
              </a:solidFill>
            </a:endParaRPr>
          </a:p>
        </p:txBody>
      </p:sp>
      <p:cxnSp>
        <p:nvCxnSpPr>
          <p:cNvPr id="7" name="Straight Arrow Connector 6"/>
          <p:cNvCxnSpPr/>
          <p:nvPr/>
        </p:nvCxnSpPr>
        <p:spPr>
          <a:xfrm flipV="1">
            <a:off x="19527109" y="14597194"/>
            <a:ext cx="1547635" cy="876032"/>
          </a:xfrm>
          <a:prstGeom prst="straightConnector1">
            <a:avLst/>
          </a:prstGeom>
          <a:ln>
            <a:solidFill>
              <a:srgbClr val="0070C0"/>
            </a:solidFill>
            <a:tailEnd type="arrow" w="lg"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21965064" y="14597193"/>
            <a:ext cx="236351" cy="979124"/>
          </a:xfrm>
          <a:prstGeom prst="straightConnector1">
            <a:avLst/>
          </a:prstGeom>
          <a:ln>
            <a:solidFill>
              <a:srgbClr val="0070C0"/>
            </a:solidFill>
            <a:tailEnd type="arrow" w="lg"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24435660" y="14597194"/>
            <a:ext cx="831849" cy="979122"/>
          </a:xfrm>
          <a:prstGeom prst="straightConnector1">
            <a:avLst/>
          </a:prstGeom>
          <a:ln>
            <a:solidFill>
              <a:srgbClr val="0070C0"/>
            </a:solidFill>
            <a:tailEnd type="arrow" w="lg"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V="1">
            <a:off x="17290500" y="16985126"/>
            <a:ext cx="780342" cy="680495"/>
          </a:xfrm>
          <a:prstGeom prst="straightConnector1">
            <a:avLst/>
          </a:prstGeom>
          <a:ln>
            <a:solidFill>
              <a:srgbClr val="0070C0"/>
            </a:solidFill>
            <a:tailEnd type="arrow" w="lg" len="med"/>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H="1" flipV="1">
            <a:off x="19257481" y="16964333"/>
            <a:ext cx="780342" cy="680495"/>
          </a:xfrm>
          <a:prstGeom prst="straightConnector1">
            <a:avLst/>
          </a:prstGeom>
          <a:ln>
            <a:solidFill>
              <a:srgbClr val="0070C0"/>
            </a:solidFill>
            <a:tailEnd type="arrow" w="lg" len="med"/>
          </a:ln>
        </p:spPr>
        <p:style>
          <a:lnRef idx="2">
            <a:schemeClr val="accent1"/>
          </a:lnRef>
          <a:fillRef idx="0">
            <a:schemeClr val="accent1"/>
          </a:fillRef>
          <a:effectRef idx="1">
            <a:schemeClr val="accent1"/>
          </a:effectRef>
          <a:fontRef idx="minor">
            <a:schemeClr val="tx1"/>
          </a:fontRef>
        </p:style>
      </p:cxnSp>
      <p:sp>
        <p:nvSpPr>
          <p:cNvPr id="33" name="Text Box 11"/>
          <p:cNvSpPr txBox="1">
            <a:spLocks noChangeArrowheads="1"/>
          </p:cNvSpPr>
          <p:nvPr/>
        </p:nvSpPr>
        <p:spPr bwMode="auto">
          <a:xfrm>
            <a:off x="33029979" y="20870309"/>
            <a:ext cx="10012680" cy="6255079"/>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8000" algn="l"/>
              </a:tabLst>
              <a:defRPr sz="3200">
                <a:solidFill>
                  <a:schemeClr val="tx1"/>
                </a:solidFill>
                <a:latin typeface="Helvetica" charset="0"/>
                <a:ea typeface="ＭＳ Ｐゴシック" charset="-128"/>
              </a:defRPr>
            </a:lvl1pPr>
            <a:lvl2pPr marL="742950" indent="-285750" eaLnBrk="0" hangingPunct="0">
              <a:tabLst>
                <a:tab pos="508000" algn="l"/>
              </a:tabLst>
              <a:defRPr sz="3200">
                <a:solidFill>
                  <a:schemeClr val="tx1"/>
                </a:solidFill>
                <a:latin typeface="Helvetica" charset="0"/>
                <a:ea typeface="ＭＳ Ｐゴシック" charset="-128"/>
              </a:defRPr>
            </a:lvl2pPr>
            <a:lvl3pPr marL="1143000" indent="-228600" eaLnBrk="0" hangingPunct="0">
              <a:tabLst>
                <a:tab pos="508000" algn="l"/>
              </a:tabLst>
              <a:defRPr sz="3200">
                <a:solidFill>
                  <a:schemeClr val="tx1"/>
                </a:solidFill>
                <a:latin typeface="Helvetica" charset="0"/>
                <a:ea typeface="ＭＳ Ｐゴシック" charset="-128"/>
              </a:defRPr>
            </a:lvl3pPr>
            <a:lvl4pPr marL="1600200" indent="-228600" eaLnBrk="0" hangingPunct="0">
              <a:tabLst>
                <a:tab pos="508000" algn="l"/>
              </a:tabLst>
              <a:defRPr sz="3200">
                <a:solidFill>
                  <a:schemeClr val="tx1"/>
                </a:solidFill>
                <a:latin typeface="Helvetica" charset="0"/>
                <a:ea typeface="ＭＳ Ｐゴシック" charset="-128"/>
              </a:defRPr>
            </a:lvl4pPr>
            <a:lvl5pPr marL="2057400" indent="-228600" eaLnBrk="0" hangingPunct="0">
              <a:tabLst>
                <a:tab pos="508000"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9pPr>
          </a:lstStyle>
          <a:p>
            <a:pPr algn="just" eaLnBrk="1" hangingPunct="1">
              <a:spcBef>
                <a:spcPct val="50000"/>
              </a:spcBef>
            </a:pPr>
            <a:r>
              <a:rPr lang="en-US" altLang="x-none" sz="4400" b="1" dirty="0" smtClean="0">
                <a:solidFill>
                  <a:srgbClr val="000000"/>
                </a:solidFill>
                <a:latin typeface="Calibri" charset="0"/>
              </a:rPr>
              <a:t>Lessons Learned / Future Work</a:t>
            </a:r>
            <a:r>
              <a:rPr lang="en-US" altLang="x-none" sz="2057" dirty="0">
                <a:solidFill>
                  <a:srgbClr val="FF8000"/>
                </a:solidFill>
                <a:latin typeface="Times New Roman" charset="0"/>
              </a:rPr>
              <a:t>	</a:t>
            </a:r>
            <a:endParaRPr lang="en-US" altLang="x-none" sz="2057" dirty="0">
              <a:latin typeface="Times New Roman" charset="0"/>
            </a:endParaRPr>
          </a:p>
          <a:p>
            <a:pPr eaLnBrk="1" hangingPunct="1">
              <a:spcBef>
                <a:spcPct val="10000"/>
              </a:spcBef>
            </a:pPr>
            <a:r>
              <a:rPr lang="en-US" altLang="x-none" sz="2800" dirty="0" smtClean="0">
                <a:latin typeface="Times New Roman" charset="0"/>
              </a:rPr>
              <a:t>Do you have advice for other Capstone teams? Is there something you would do differently? Try to frame this advice from a positive, encouraging perspective</a:t>
            </a:r>
          </a:p>
          <a:p>
            <a:pPr eaLnBrk="1" hangingPunct="1">
              <a:spcBef>
                <a:spcPct val="10000"/>
              </a:spcBef>
            </a:pPr>
            <a:endParaRPr lang="en-US" altLang="x-none" sz="2800" dirty="0">
              <a:latin typeface="Times New Roman" charset="0"/>
            </a:endParaRPr>
          </a:p>
          <a:p>
            <a:pPr eaLnBrk="1" hangingPunct="1">
              <a:spcBef>
                <a:spcPct val="10000"/>
              </a:spcBef>
            </a:pPr>
            <a:r>
              <a:rPr lang="en-US" altLang="x-none" sz="2800" dirty="0" smtClean="0">
                <a:latin typeface="Times New Roman" charset="0"/>
              </a:rPr>
              <a:t>If you have recommendations for continuing this project, list those recommendations here</a:t>
            </a:r>
            <a:endParaRPr lang="en-US" altLang="x-none" sz="2800" dirty="0">
              <a:latin typeface="Times New Roman" charset="0"/>
            </a:endParaRPr>
          </a:p>
          <a:p>
            <a:pPr eaLnBrk="1" hangingPunct="1">
              <a:spcBef>
                <a:spcPct val="10000"/>
              </a:spcBef>
            </a:pPr>
            <a:endParaRPr lang="en-US" altLang="x-none" sz="2400" dirty="0">
              <a:latin typeface="Times New Roman" charset="0"/>
            </a:endParaRPr>
          </a:p>
        </p:txBody>
      </p:sp>
      <p:sp>
        <p:nvSpPr>
          <p:cNvPr id="34" name="Text Box 70"/>
          <p:cNvSpPr txBox="1">
            <a:spLocks noChangeArrowheads="1"/>
          </p:cNvSpPr>
          <p:nvPr/>
        </p:nvSpPr>
        <p:spPr bwMode="auto">
          <a:xfrm>
            <a:off x="22363339" y="28019208"/>
            <a:ext cx="9601200" cy="3918857"/>
          </a:xfrm>
          <a:prstGeom prst="rect">
            <a:avLst/>
          </a:prstGeom>
          <a:solidFill>
            <a:schemeClr val="bg1"/>
          </a:solidFill>
          <a:ln w="38100">
            <a:solidFill>
              <a:srgbClr val="000000"/>
            </a:solidFill>
            <a:round/>
            <a:headEnd/>
            <a:tailEnd/>
          </a:ln>
        </p:spPr>
        <p:txBody>
          <a:bodyPr lIns="783771" tIns="391886" rIns="783771" bIns="783771"/>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algn="just" eaLnBrk="1" hangingPunct="1"/>
            <a:r>
              <a:rPr lang="en-US" altLang="x-none" sz="4400" b="1" dirty="0" smtClean="0">
                <a:solidFill>
                  <a:srgbClr val="000000"/>
                </a:solidFill>
                <a:latin typeface="Calibri" charset="0"/>
              </a:rPr>
              <a:t>Thank you to our sponsors</a:t>
            </a:r>
            <a:endParaRPr lang="en-US" altLang="x-none" sz="4400" b="1" dirty="0">
              <a:solidFill>
                <a:srgbClr val="000000"/>
              </a:solidFill>
              <a:latin typeface="Calibri" charset="0"/>
            </a:endParaRPr>
          </a:p>
          <a:p>
            <a:pPr eaLnBrk="1" hangingPunct="1">
              <a:spcBef>
                <a:spcPct val="10000"/>
              </a:spcBef>
            </a:pPr>
            <a:r>
              <a:rPr lang="en-US" altLang="x-none" sz="2800" dirty="0" smtClean="0">
                <a:latin typeface="Times New Roman" charset="0"/>
              </a:rPr>
              <a:t>ACME Corporation</a:t>
            </a:r>
          </a:p>
          <a:p>
            <a:pPr eaLnBrk="1" hangingPunct="1">
              <a:spcBef>
                <a:spcPct val="10000"/>
              </a:spcBef>
            </a:pPr>
            <a:r>
              <a:rPr lang="en-US" altLang="x-none" sz="2800" dirty="0" smtClean="0">
                <a:latin typeface="Times New Roman" charset="0"/>
              </a:rPr>
              <a:t>URS Electronics</a:t>
            </a:r>
          </a:p>
          <a:p>
            <a:pPr eaLnBrk="1" hangingPunct="1">
              <a:spcBef>
                <a:spcPct val="10000"/>
              </a:spcBef>
            </a:pPr>
            <a:r>
              <a:rPr lang="en-US" altLang="x-none" sz="2800" dirty="0" smtClean="0">
                <a:latin typeface="Times New Roman" charset="0"/>
              </a:rPr>
              <a:t>Mechanical Materials Engineering Department</a:t>
            </a:r>
            <a:endParaRPr lang="en-US" altLang="x-none" sz="2800" dirty="0">
              <a:latin typeface="Times New Roman" charset="0"/>
            </a:endParaRPr>
          </a:p>
          <a:p>
            <a:pPr eaLnBrk="1" hangingPunct="1">
              <a:spcBef>
                <a:spcPct val="10000"/>
              </a:spcBef>
            </a:pPr>
            <a:endParaRPr lang="en-US" altLang="x-none" sz="2400" dirty="0">
              <a:latin typeface="Times New Roman" charset="0"/>
            </a:endParaRPr>
          </a:p>
        </p:txBody>
      </p:sp>
      <p:sp>
        <p:nvSpPr>
          <p:cNvPr id="36" name="Rounded Rectangle 35"/>
          <p:cNvSpPr/>
          <p:nvPr/>
        </p:nvSpPr>
        <p:spPr>
          <a:xfrm>
            <a:off x="14250800" y="20794356"/>
            <a:ext cx="6823944" cy="3940932"/>
          </a:xfrm>
          <a:prstGeom prst="roundRect">
            <a:avLst/>
          </a:prstGeom>
          <a:no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Photo of subsystem or device in action</a:t>
            </a:r>
            <a:endParaRPr lang="en-US" dirty="0">
              <a:solidFill>
                <a:srgbClr val="FF0000"/>
              </a:solidFill>
            </a:endParaRPr>
          </a:p>
        </p:txBody>
      </p:sp>
      <p:sp>
        <p:nvSpPr>
          <p:cNvPr id="37" name="Rounded Rectangle 36"/>
          <p:cNvSpPr/>
          <p:nvPr/>
        </p:nvSpPr>
        <p:spPr>
          <a:xfrm>
            <a:off x="23092228" y="20683544"/>
            <a:ext cx="5994402" cy="3940932"/>
          </a:xfrm>
          <a:prstGeom prst="roundRect">
            <a:avLst/>
          </a:prstGeom>
          <a:no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Plot or table of key </a:t>
            </a:r>
            <a:r>
              <a:rPr lang="en-US" smtClean="0">
                <a:solidFill>
                  <a:srgbClr val="FF0000"/>
                </a:solidFill>
              </a:rPr>
              <a:t>performance results</a:t>
            </a:r>
            <a:endParaRPr lang="en-US" dirty="0">
              <a:solidFill>
                <a:srgbClr val="FF0000"/>
              </a:solidFill>
            </a:endParaRPr>
          </a:p>
        </p:txBody>
      </p:sp>
      <p:sp>
        <p:nvSpPr>
          <p:cNvPr id="21" name="TextBox 20"/>
          <p:cNvSpPr txBox="1"/>
          <p:nvPr/>
        </p:nvSpPr>
        <p:spPr>
          <a:xfrm>
            <a:off x="23672800" y="24929264"/>
            <a:ext cx="4938226" cy="954107"/>
          </a:xfrm>
          <a:prstGeom prst="rect">
            <a:avLst/>
          </a:prstGeom>
          <a:noFill/>
        </p:spPr>
        <p:txBody>
          <a:bodyPr wrap="square" rtlCol="0">
            <a:spAutoFit/>
          </a:bodyPr>
          <a:lstStyle/>
          <a:p>
            <a:r>
              <a:rPr lang="en-US" sz="2800" dirty="0" smtClean="0">
                <a:latin typeface="Times New Roman" charset="0"/>
                <a:ea typeface="Times New Roman" charset="0"/>
                <a:cs typeface="Times New Roman" charset="0"/>
              </a:rPr>
              <a:t>Figure caption and maybe a short paragraph of explanatory text</a:t>
            </a:r>
            <a:endParaRPr lang="en-US" sz="2800" dirty="0">
              <a:latin typeface="Times New Roman" charset="0"/>
              <a:ea typeface="Times New Roman" charset="0"/>
              <a:cs typeface="Times New Roman" charset="0"/>
            </a:endParaRPr>
          </a:p>
        </p:txBody>
      </p:sp>
      <p:sp>
        <p:nvSpPr>
          <p:cNvPr id="39" name="TextBox 38"/>
          <p:cNvSpPr txBox="1"/>
          <p:nvPr/>
        </p:nvSpPr>
        <p:spPr>
          <a:xfrm>
            <a:off x="15327896" y="24929263"/>
            <a:ext cx="4938226" cy="954107"/>
          </a:xfrm>
          <a:prstGeom prst="rect">
            <a:avLst/>
          </a:prstGeom>
          <a:noFill/>
        </p:spPr>
        <p:txBody>
          <a:bodyPr wrap="square" rtlCol="0">
            <a:spAutoFit/>
          </a:bodyPr>
          <a:lstStyle/>
          <a:p>
            <a:r>
              <a:rPr lang="en-US" sz="2800" dirty="0" smtClean="0">
                <a:latin typeface="Times New Roman" charset="0"/>
                <a:ea typeface="Times New Roman" charset="0"/>
                <a:cs typeface="Times New Roman" charset="0"/>
              </a:rPr>
              <a:t>Figure caption and maybe a short paragraph of explanatory text</a:t>
            </a:r>
            <a:endParaRPr lang="en-US" sz="2800" dirty="0">
              <a:latin typeface="Times New Roman" charset="0"/>
              <a:ea typeface="Times New Roman" charset="0"/>
              <a:cs typeface="Times New Roman" charset="0"/>
            </a:endParaRPr>
          </a:p>
        </p:txBody>
      </p:sp>
      <p:sp>
        <p:nvSpPr>
          <p:cNvPr id="31" name="Rounded Rectangle 30"/>
          <p:cNvSpPr/>
          <p:nvPr/>
        </p:nvSpPr>
        <p:spPr>
          <a:xfrm>
            <a:off x="34631056" y="13584125"/>
            <a:ext cx="5994402" cy="3940932"/>
          </a:xfrm>
          <a:prstGeom prst="roundRect">
            <a:avLst/>
          </a:prstGeom>
          <a:no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Plot or table </a:t>
            </a:r>
            <a:r>
              <a:rPr lang="en-US" smtClean="0">
                <a:solidFill>
                  <a:srgbClr val="FF0000"/>
                </a:solidFill>
              </a:rPr>
              <a:t>of final performance </a:t>
            </a:r>
            <a:r>
              <a:rPr lang="en-US" dirty="0" smtClean="0">
                <a:solidFill>
                  <a:srgbClr val="FF0000"/>
                </a:solidFill>
              </a:rPr>
              <a:t>results</a:t>
            </a:r>
            <a:endParaRPr lang="en-US" dirty="0">
              <a:solidFill>
                <a:srgbClr val="FF0000"/>
              </a:solidFill>
            </a:endParaRPr>
          </a:p>
        </p:txBody>
      </p:sp>
      <p:sp>
        <p:nvSpPr>
          <p:cNvPr id="32" name="TextBox 31"/>
          <p:cNvSpPr txBox="1"/>
          <p:nvPr/>
        </p:nvSpPr>
        <p:spPr>
          <a:xfrm>
            <a:off x="35211628" y="17829845"/>
            <a:ext cx="4938226" cy="954107"/>
          </a:xfrm>
          <a:prstGeom prst="rect">
            <a:avLst/>
          </a:prstGeom>
          <a:noFill/>
        </p:spPr>
        <p:txBody>
          <a:bodyPr wrap="square" rtlCol="0">
            <a:spAutoFit/>
          </a:bodyPr>
          <a:lstStyle/>
          <a:p>
            <a:r>
              <a:rPr lang="en-US" sz="2800" dirty="0" smtClean="0">
                <a:latin typeface="Times New Roman" charset="0"/>
                <a:ea typeface="Times New Roman" charset="0"/>
                <a:cs typeface="Times New Roman" charset="0"/>
              </a:rPr>
              <a:t>Figure caption and maybe a short paragraph of explanatory text</a:t>
            </a:r>
            <a:endParaRPr lang="en-US" sz="2800" dirty="0">
              <a:latin typeface="Times New Roman" charset="0"/>
              <a:ea typeface="Times New Roman" charset="0"/>
              <a:cs typeface="Times New Roman" charset="0"/>
            </a:endParaRPr>
          </a:p>
        </p:txBody>
      </p:sp>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31980" y="30552856"/>
            <a:ext cx="5507083" cy="1148717"/>
          </a:xfrm>
          <a:prstGeom prst="rect">
            <a:avLst/>
          </a:prstGeom>
        </p:spPr>
      </p:pic>
    </p:spTree>
    <p:extLst>
      <p:ext uri="{BB962C8B-B14F-4D97-AF65-F5344CB8AC3E}">
        <p14:creationId xmlns:p14="http://schemas.microsoft.com/office/powerpoint/2010/main" val="9017821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5890</TotalTime>
  <Words>526</Words>
  <Application>Microsoft Office PowerPoint</Application>
  <PresentationFormat>Custom</PresentationFormat>
  <Paragraphs>62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Arial</vt:lpstr>
      <vt:lpstr>Calibri</vt:lpstr>
      <vt:lpstr>Helvetica</vt:lpstr>
      <vt:lpstr>Times New Roman</vt:lpstr>
      <vt:lpstr>Default Design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Poster template</dc:title>
  <dc:subject>BSME Capstone</dc:subject>
  <dc:creator>Inspired by Colin Purrington and created by GWR</dc:creator>
  <cp:keywords/>
  <dc:description>See http://colinpurrington.com/tips/academic/posterdesign for more information and the inspiration for this poster layout</dc:description>
  <cp:lastModifiedBy>John Talik</cp:lastModifiedBy>
  <cp:revision>583</cp:revision>
  <cp:lastPrinted>2017-05-19T13:54:08Z</cp:lastPrinted>
  <dcterms:created xsi:type="dcterms:W3CDTF">2012-06-12T14:08:55Z</dcterms:created>
  <dcterms:modified xsi:type="dcterms:W3CDTF">2017-05-29T17:02:24Z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