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BFDC-CB2E-4CD9-A8D5-EE81BFCCCB9E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03344"/>
            <a:ext cx="10515600" cy="77957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927578"/>
            <a:ext cx="10515600" cy="17224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 (PSAS) wants its rockets to go higher.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rocket equation dominates: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4927794"/>
            <a:ext cx="3295650" cy="1323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7326" r="6140" b="33140"/>
          <a:stretch/>
        </p:blipFill>
        <p:spPr>
          <a:xfrm>
            <a:off x="1714500" y="1341334"/>
            <a:ext cx="7572375" cy="95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38850" y="4804796"/>
            <a:ext cx="5058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change in velocity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exhaust velocity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mass of rocket + propellant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mass of rocket</a:t>
            </a:r>
          </a:p>
        </p:txBody>
      </p:sp>
    </p:spTree>
    <p:extLst>
      <p:ext uri="{BB962C8B-B14F-4D97-AF65-F5344CB8AC3E}">
        <p14:creationId xmlns:p14="http://schemas.microsoft.com/office/powerpoint/2010/main" val="149492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82359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12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small rockets use solid propellant.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 propellant is easy but inefficient.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Can’t throttle solid rockets= can’t insert into orbit.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t="18591" r="319" b="-992"/>
          <a:stretch/>
        </p:blipFill>
        <p:spPr>
          <a:xfrm>
            <a:off x="3007242" y="3327348"/>
            <a:ext cx="5612502" cy="30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571"/>
            <a:ext cx="10515600" cy="7016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 propellant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 propellant gives more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for its mass.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38" y="2301015"/>
            <a:ext cx="2302637" cy="2984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656" y="6560720"/>
            <a:ext cx="111321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5419" y="5493938"/>
            <a:ext cx="311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fed: too heavy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0403" y="5490169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Turbopump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too complex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22" y="2196662"/>
            <a:ext cx="5115840" cy="3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8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775"/>
            <a:ext cx="10515600" cy="7016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motors: a new approach?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8612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turbine from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just a pump.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energy density has been rising.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new space in rocketry.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11669"/>
            <a:ext cx="3980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https://en.wikipedia.org/</a:t>
            </a:r>
          </a:p>
          <a:p>
            <a:r>
              <a:rPr lang="en-US" sz="1200" dirty="0" smtClean="0"/>
              <a:t>http://www.blue-sky-technologies.com/impeller-seal-repair/</a:t>
            </a:r>
          </a:p>
          <a:p>
            <a:r>
              <a:rPr lang="en-US" sz="1200" dirty="0" smtClean="0"/>
              <a:t>http://www.worldwideelectric.net/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6" y="3427567"/>
            <a:ext cx="1632772" cy="1917384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214349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5233261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6" y="3277301"/>
            <a:ext cx="2196889" cy="219688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8536293" y="3891405"/>
            <a:ext cx="818866" cy="7351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81" y="3427567"/>
            <a:ext cx="2098611" cy="17868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26219" t="9216" r="29663" b="24102"/>
          <a:stretch/>
        </p:blipFill>
        <p:spPr>
          <a:xfrm>
            <a:off x="9661475" y="2860998"/>
            <a:ext cx="2011704" cy="2715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9" y="3339849"/>
            <a:ext cx="969694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3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The problem</vt:lpstr>
      <vt:lpstr>Past approach</vt:lpstr>
      <vt:lpstr>Liquid propellant</vt:lpstr>
      <vt:lpstr>Electric motors: a new approach? 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Luce</dc:creator>
  <cp:lastModifiedBy>James Luce</cp:lastModifiedBy>
  <cp:revision>14</cp:revision>
  <dcterms:created xsi:type="dcterms:W3CDTF">2017-06-06T21:39:10Z</dcterms:created>
  <dcterms:modified xsi:type="dcterms:W3CDTF">2017-06-07T00:46:29Z</dcterms:modified>
</cp:coreProperties>
</file>