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5" r:id="rId4"/>
    <p:sldId id="256" r:id="rId5"/>
    <p:sldId id="264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90" d="100"/>
          <a:sy n="90" d="100"/>
        </p:scale>
        <p:origin x="24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77328"/>
            <a:ext cx="626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98" y="2160268"/>
            <a:ext cx="4668461" cy="280837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94044">
            <a:off x="4358212" y="438027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31662">
            <a:off x="7584640" y="4486580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32479"/>
              </p:ext>
            </p:extLst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651"/>
              </p:ext>
            </p:extLst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</a:t>
            </a:r>
            <a:r>
              <a:rPr lang="en-US" dirty="0" smtClean="0"/>
              <a:t>Dynamometer Mount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>
            <a:off x="3078378" y="1272299"/>
            <a:ext cx="6120486" cy="4666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4030"/>
          <a:stretch/>
        </p:blipFill>
        <p:spPr>
          <a:xfrm>
            <a:off x="6596897" y="3056779"/>
            <a:ext cx="3659401" cy="352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787"/>
          <a:stretch/>
        </p:blipFill>
        <p:spPr>
          <a:xfrm>
            <a:off x="6648997" y="486568"/>
            <a:ext cx="4395243" cy="3527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389276" y="1828985"/>
            <a:ext cx="5636525" cy="3138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6897" y="5266325"/>
            <a:ext cx="36848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4475" y="6069181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5762" y="4744850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539</Words>
  <Application>Microsoft Office PowerPoint</Application>
  <PresentationFormat>Widescreen</PresentationFormat>
  <Paragraphs>137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39</cp:revision>
  <dcterms:created xsi:type="dcterms:W3CDTF">2017-05-28T23:50:44Z</dcterms:created>
  <dcterms:modified xsi:type="dcterms:W3CDTF">2017-06-07T17:16:39Z</dcterms:modified>
</cp:coreProperties>
</file>