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69" r:id="rId3"/>
    <p:sldId id="277" r:id="rId4"/>
    <p:sldId id="274" r:id="rId5"/>
    <p:sldId id="275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62D0-84FD-411E-8C3F-A36A948BC859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DB0E-A459-4E3C-A4B8-B98AC49B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5D2C-1B39-43F9-A837-A8832EDEE42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70EAE-2722-4055-9DC6-0148D79B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62095-DDFB-454B-A6DA-90DBA20ABDC0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B701-CC3D-4513-A491-644406E6E0F3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4014-7AF7-469C-99A4-D8404E64CDA7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25F3-5DDC-43C9-9B04-B0DA72289B5F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4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56B-DA0B-4D08-9588-D2C5E58A8A05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9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C329F-D0C2-462C-B78C-73BED02F6B3A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4D81-9A86-4611-8F90-73F29CC9E4B5}" type="datetime1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34C9-1C3C-47F7-B45B-284099DAC214}" type="datetime1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B72D-8EFB-4381-8B1D-B7106AB7E466}" type="datetime1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FED-D5AA-4784-B428-C75142A947D6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D765-5746-4CF0-A4A3-8D605663D487}" type="datetime1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6136-CE43-4DBF-98E4-9D97BE59DE46}" type="datetime1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25834-A5F4-4780-A9FC-586FB30F9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8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System and 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39" y="2086419"/>
            <a:ext cx="4668461" cy="2808371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9594044">
            <a:off x="3662753" y="4306422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731662">
            <a:off x="6889181" y="4412731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Electric Feed System: Final Design and Subsystems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789709" y="885371"/>
            <a:ext cx="10515600" cy="5067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atin typeface="Garamond" panose="02020404030301010803" pitchFamily="18" charset="0"/>
              </a:rPr>
              <a:t>High speeds and loads with low tolerances meant fabrication had to be precise.</a:t>
            </a:r>
          </a:p>
          <a:p>
            <a:pPr algn="l"/>
            <a:endParaRPr lang="en-US" sz="3200" dirty="0" smtClean="0">
              <a:latin typeface="Garamond" panose="02020404030301010803" pitchFamily="18" charset="0"/>
            </a:endParaRPr>
          </a:p>
          <a:p>
            <a:pPr algn="l"/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5" y="971852"/>
            <a:ext cx="7350034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Garamond" panose="02020404030301010803" pitchFamily="18" charset="0"/>
              </a:rPr>
              <a:t>EFS Subsystems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47758" y="40408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5574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0572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Flow Loop 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92640" y="4040800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Measurement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62030" y="40408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5824" y="4410132"/>
            <a:ext cx="1234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60096" y="4410132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Volute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76994" y="4410132"/>
            <a:ext cx="147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Supply Tank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Valves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Tubing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92640" y="4410132"/>
            <a:ext cx="154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Arduino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Excel DAQ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Sensors</a:t>
            </a:r>
          </a:p>
          <a:p>
            <a:endParaRPr lang="en-US" i="1" dirty="0" smtClean="0">
              <a:latin typeface="Garamond" panose="02020404030301010803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994855" y="4412343"/>
            <a:ext cx="1234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Batteries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ESC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Control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cxnSp>
        <p:nvCxnSpPr>
          <p:cNvPr id="124" name="Elbow Connector 123"/>
          <p:cNvCxnSpPr>
            <a:endCxn id="48" idx="0"/>
          </p:cNvCxnSpPr>
          <p:nvPr/>
        </p:nvCxnSpPr>
        <p:spPr>
          <a:xfrm rot="10800000" flipV="1">
            <a:off x="1969166" y="2889748"/>
            <a:ext cx="1985728" cy="115105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endCxn id="11" idx="0"/>
          </p:cNvCxnSpPr>
          <p:nvPr/>
        </p:nvCxnSpPr>
        <p:spPr>
          <a:xfrm rot="10800000" flipV="1">
            <a:off x="3954894" y="2887148"/>
            <a:ext cx="1888140" cy="1153651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20" idx="0"/>
          </p:cNvCxnSpPr>
          <p:nvPr/>
        </p:nvCxnSpPr>
        <p:spPr>
          <a:xfrm>
            <a:off x="5843034" y="2887148"/>
            <a:ext cx="2148118" cy="115365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25" idx="0"/>
          </p:cNvCxnSpPr>
          <p:nvPr/>
        </p:nvCxnSpPr>
        <p:spPr>
          <a:xfrm>
            <a:off x="7991152" y="2887148"/>
            <a:ext cx="2532068" cy="115365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14" idx="0"/>
          </p:cNvCxnSpPr>
          <p:nvPr/>
        </p:nvCxnSpPr>
        <p:spPr>
          <a:xfrm rot="16200000" flipH="1">
            <a:off x="4686240" y="2890885"/>
            <a:ext cx="2299507" cy="32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006141" y="2110347"/>
            <a:ext cx="9176084" cy="46111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1261" y="1987056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5902" y="931594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2200" y="4705576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EFS Subsystems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0105" y="2353145"/>
            <a:ext cx="121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94057" y="1294559"/>
            <a:ext cx="1234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82200" y="5069298"/>
            <a:ext cx="1234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Volute</a:t>
            </a:r>
          </a:p>
        </p:txBody>
      </p:sp>
      <p:cxnSp>
        <p:nvCxnSpPr>
          <p:cNvPr id="8" name="Straight Connector 7"/>
          <p:cNvCxnSpPr>
            <a:stCxn id="11" idx="1"/>
          </p:cNvCxnSpPr>
          <p:nvPr/>
        </p:nvCxnSpPr>
        <p:spPr>
          <a:xfrm flipH="1" flipV="1">
            <a:off x="9029700" y="4229100"/>
            <a:ext cx="952500" cy="6611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</p:cNvCxnSpPr>
          <p:nvPr/>
        </p:nvCxnSpPr>
        <p:spPr>
          <a:xfrm>
            <a:off x="6340174" y="1116260"/>
            <a:ext cx="736901" cy="2407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275533" y="2171722"/>
            <a:ext cx="610542" cy="1257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11" y="1787525"/>
            <a:ext cx="5962889" cy="447216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8" idx="3"/>
          </p:cNvCxnSpPr>
          <p:nvPr/>
        </p:nvCxnSpPr>
        <p:spPr>
          <a:xfrm>
            <a:off x="2247900" y="2249269"/>
            <a:ext cx="2181225" cy="1313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9184" y="1787604"/>
            <a:ext cx="191871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Hydraulic</a:t>
            </a:r>
          </a:p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&amp;</a:t>
            </a:r>
          </a:p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Mechanical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290" y="4887737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Power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94082" y="1714203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Flow Loop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77186" y="3562816"/>
            <a:ext cx="16480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Garamond" panose="02020404030301010803" pitchFamily="18" charset="0"/>
              </a:rPr>
              <a:t>Measurement</a:t>
            </a:r>
            <a:endParaRPr lang="en-US" dirty="0" smtClean="0">
              <a:latin typeface="Garamond" panose="02020404030301010803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6714" y="5257069"/>
            <a:ext cx="121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Motor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Batteries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ESC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Control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Cooling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714" y="2700343"/>
            <a:ext cx="1014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Impeller</a:t>
            </a:r>
          </a:p>
          <a:p>
            <a:r>
              <a:rPr lang="en-US" i="1" dirty="0">
                <a:latin typeface="Garamond" panose="02020404030301010803" pitchFamily="18" charset="0"/>
              </a:rPr>
              <a:t>Diffuser</a:t>
            </a:r>
          </a:p>
          <a:p>
            <a:r>
              <a:rPr lang="en-US" i="1" dirty="0">
                <a:latin typeface="Garamond" panose="02020404030301010803" pitchFamily="18" charset="0"/>
              </a:rPr>
              <a:t>Volute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965542" y="2106871"/>
            <a:ext cx="1471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Supply Tank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Valves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Tubing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7554" y="27070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Bearings</a:t>
            </a:r>
          </a:p>
          <a:p>
            <a:r>
              <a:rPr lang="en-US" i="1" dirty="0">
                <a:latin typeface="Garamond" panose="02020404030301010803" pitchFamily="18" charset="0"/>
              </a:rPr>
              <a:t>Seals</a:t>
            </a:r>
          </a:p>
          <a:p>
            <a:r>
              <a:rPr lang="en-US" i="1" dirty="0">
                <a:latin typeface="Garamond" panose="02020404030301010803" pitchFamily="18" charset="0"/>
              </a:rPr>
              <a:t>Shaft</a:t>
            </a:r>
          </a:p>
          <a:p>
            <a:r>
              <a:rPr lang="en-US" i="1" dirty="0">
                <a:latin typeface="Garamond" panose="02020404030301010803" pitchFamily="18" charset="0"/>
              </a:rPr>
              <a:t>Coupling</a:t>
            </a:r>
          </a:p>
          <a:p>
            <a:r>
              <a:rPr lang="en-US" i="1" dirty="0">
                <a:latin typeface="Garamond" panose="02020404030301010803" pitchFamily="18" charset="0"/>
              </a:rPr>
              <a:t>Alignment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66135" y="3951467"/>
            <a:ext cx="154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aramond" panose="02020404030301010803" pitchFamily="18" charset="0"/>
              </a:rPr>
              <a:t>Arduino 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Excel DAQ</a:t>
            </a:r>
          </a:p>
          <a:p>
            <a:r>
              <a:rPr lang="en-US" i="1" dirty="0" smtClean="0">
                <a:latin typeface="Garamond" panose="02020404030301010803" pitchFamily="18" charset="0"/>
              </a:rPr>
              <a:t>Sensors</a:t>
            </a:r>
          </a:p>
          <a:p>
            <a:endParaRPr lang="en-US" i="1" dirty="0" smtClean="0">
              <a:latin typeface="Garamond" panose="02020404030301010803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67961" y="4808787"/>
            <a:ext cx="965714" cy="263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915275" y="3786528"/>
            <a:ext cx="1961911" cy="5282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124700" y="1868451"/>
            <a:ext cx="2878857" cy="2150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EFS Subsystems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2" y="1438495"/>
            <a:ext cx="8402384" cy="430507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75854" y="0"/>
            <a:ext cx="10515600" cy="602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aramond" panose="02020404030301010803" pitchFamily="18" charset="0"/>
              </a:rPr>
              <a:t>Punch card</a:t>
            </a:r>
            <a:endParaRPr lang="en-US" sz="3200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19545" y="644238"/>
            <a:ext cx="110559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789709" y="885371"/>
            <a:ext cx="10515600" cy="5067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 smtClean="0">
              <a:latin typeface="Garamond" panose="02020404030301010803" pitchFamily="18" charset="0"/>
            </a:endParaRPr>
          </a:p>
          <a:p>
            <a:pPr algn="l"/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115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#5 Final System and 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Froehlich</dc:creator>
  <cp:lastModifiedBy>Johnathan Talik</cp:lastModifiedBy>
  <cp:revision>62</cp:revision>
  <dcterms:created xsi:type="dcterms:W3CDTF">2017-05-28T23:50:44Z</dcterms:created>
  <dcterms:modified xsi:type="dcterms:W3CDTF">2017-06-08T16:12:11Z</dcterms:modified>
</cp:coreProperties>
</file>