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F01D-1BB9-40CB-B7A4-F6A76947D5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C9F0-675B-419A-B280-9E077A0E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Froehlich</dc:creator>
  <cp:lastModifiedBy>John Froehlich</cp:lastModifiedBy>
  <cp:revision>3</cp:revision>
  <dcterms:created xsi:type="dcterms:W3CDTF">2017-06-05T22:50:59Z</dcterms:created>
  <dcterms:modified xsi:type="dcterms:W3CDTF">2017-06-06T01:13:14Z</dcterms:modified>
</cp:coreProperties>
</file>