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5" r:id="rId5"/>
    <p:sldId id="261" r:id="rId6"/>
    <p:sldId id="262" r:id="rId7"/>
    <p:sldId id="256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2651" autoAdjust="0"/>
  </p:normalViewPr>
  <p:slideViewPr>
    <p:cSldViewPr snapToGrid="0">
      <p:cViewPr varScale="1">
        <p:scale>
          <a:sx n="61" d="100"/>
          <a:sy n="6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PUMP VS SYSTEM HEAD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to which a pump can raise the water is the pump head and it is measured in meters (feet) of flowing water. The head required to overcome the losses in a pipe system at a given flow rate is called the system head.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the pump curve and system curve will result in an intersection point, which is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Friction head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head consists of the sum of the pipe friction head losses in the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 The velocity head is the kinetic energy contained in the water being pumped at any point in the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700"/>
            <a:ext cx="10515600" cy="65478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Garamond" panose="02020404030301010803" pitchFamily="18" charset="0"/>
              </a:rPr>
              <a:t>Performance Testing</a:t>
            </a:r>
            <a:endParaRPr lang="en-US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236" y="1854920"/>
            <a:ext cx="5362448" cy="40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Using Hydraulic Test Standard (ANSI/HI 14.6)</a:t>
            </a:r>
          </a:p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8" y="1482387"/>
            <a:ext cx="45815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4112542"/>
            <a:ext cx="6128211" cy="2484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273"/>
          <a:stretch/>
        </p:blipFill>
        <p:spPr>
          <a:xfrm>
            <a:off x="6446619" y="833213"/>
            <a:ext cx="5486400" cy="5131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386" y="125327"/>
            <a:ext cx="612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System Characteristics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960" y="2710463"/>
            <a:ext cx="2992085" cy="929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08" y="2288877"/>
            <a:ext cx="3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Swamee-Jain Equation (1976)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408" y="973134"/>
            <a:ext cx="217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Energy Equation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938" y="3692231"/>
            <a:ext cx="548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</a:rPr>
              <a:t>Explicit expression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-6</a:t>
            </a:r>
            <a:r>
              <a:rPr lang="en-US" sz="1600" b="1" dirty="0" smtClean="0">
                <a:latin typeface="Garamond" panose="02020404030301010803" pitchFamily="18" charset="0"/>
              </a:rPr>
              <a:t> &lt; e/D,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-2</a:t>
            </a:r>
            <a:r>
              <a:rPr lang="en-US" sz="1600" b="1" dirty="0" smtClean="0">
                <a:latin typeface="Garamond" panose="02020404030301010803" pitchFamily="18" charset="0"/>
              </a:rPr>
              <a:t>; 5000 &lt; N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R</a:t>
            </a:r>
            <a:r>
              <a:rPr lang="en-US" sz="1600" b="1" dirty="0" smtClean="0">
                <a:latin typeface="Garamond" panose="02020404030301010803" pitchFamily="18" charset="0"/>
              </a:rPr>
              <a:t> &lt;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8</a:t>
            </a:r>
            <a:endParaRPr lang="en-US" sz="1600" b="1" baseline="30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701</Words>
  <Application>Microsoft Office PowerPoint</Application>
  <PresentationFormat>Widescreen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61</cp:revision>
  <dcterms:created xsi:type="dcterms:W3CDTF">2017-05-28T23:50:44Z</dcterms:created>
  <dcterms:modified xsi:type="dcterms:W3CDTF">2017-06-07T21:45:38Z</dcterms:modified>
</cp:coreProperties>
</file>