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180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938" cy="952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69408" y="33893"/>
            <a:ext cx="64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55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Electronic Propellant Feed System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Johnny Froehlich</cp:lastModifiedBy>
  <cp:revision>9</cp:revision>
  <dcterms:created xsi:type="dcterms:W3CDTF">2017-05-28T23:50:44Z</dcterms:created>
  <dcterms:modified xsi:type="dcterms:W3CDTF">2017-05-29T02:25:42Z</dcterms:modified>
</cp:coreProperties>
</file>