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6145" autoAdjust="0"/>
  </p:normalViewPr>
  <p:slideViewPr>
    <p:cSldViewPr snapToGrid="0">
      <p:cViewPr>
        <p:scale>
          <a:sx n="100" d="100"/>
          <a:sy n="100" d="100"/>
        </p:scale>
        <p:origin x="3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Heavy initial 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400" b="1" dirty="0" smtClean="0"/>
              <a:t>Puzzle</a:t>
            </a:r>
            <a:r>
              <a:rPr lang="en-US" sz="1400" b="1" baseline="0" dirty="0" smtClean="0"/>
              <a:t> Break </a:t>
            </a:r>
            <a:r>
              <a:rPr lang="en-US" sz="1400" baseline="0" dirty="0" smtClean="0"/>
              <a:t>comes in. We make sure to make time for fun and games.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171450" indent="-171450">
              <a:buFontTx/>
              <a:buChar char="-"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theory.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- We can solve equations over a wide range of values and iteratively develop bounds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Some things are guesses. 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visualize</a:t>
            </a:r>
            <a:r>
              <a:rPr lang="en-US" baseline="0" dirty="0" smtClean="0"/>
              <a:t> the results of the detailed design in many different ways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you can plot it, plot it.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Now that the design is narrow enough we begin breathing life into it.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can play with the design without leaving the theoretical and conceptual bounds by mistake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58516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873648" y="409345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Puzzle break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395540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</a:t>
            </a:r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computing</a:t>
            </a:r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" y="4207049"/>
            <a:ext cx="4078452" cy="2231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81" y="1174339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83" y="3026705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751" y="4843427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377740" y="1028668"/>
            <a:ext cx="1475943" cy="5524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641308" y="1156866"/>
            <a:ext cx="3816392" cy="261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748002" y="4576390"/>
            <a:ext cx="871497" cy="5339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425092" y="4293528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2846" y="257624"/>
            <a:ext cx="3032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the Results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(If you can plot it, plot it!)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538" y="4038777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3094" y="257624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5496" y="257624"/>
            <a:ext cx="2971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(3D-Printed Stainless Steel)</a:t>
            </a:r>
            <a:endParaRPr lang="en-US" sz="1400" b="1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142073"/>
            <a:ext cx="9654708" cy="6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232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Electric Propellant Feed System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25</cp:revision>
  <dcterms:created xsi:type="dcterms:W3CDTF">2017-05-28T23:50:44Z</dcterms:created>
  <dcterms:modified xsi:type="dcterms:W3CDTF">2017-06-07T00:35:42Z</dcterms:modified>
</cp:coreProperties>
</file>