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9" r:id="rId3"/>
    <p:sldId id="260" r:id="rId4"/>
    <p:sldId id="258" r:id="rId5"/>
    <p:sldId id="261" r:id="rId6"/>
    <p:sldId id="256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Froehlich" initials="JF" lastIdx="1" clrIdx="0">
    <p:extLst>
      <p:ext uri="{19B8F6BF-5375-455C-9EA6-DF929625EA0E}">
        <p15:presenceInfo xmlns:p15="http://schemas.microsoft.com/office/powerpoint/2012/main" userId="John Froehl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6145" autoAdjust="0"/>
  </p:normalViewPr>
  <p:slideViewPr>
    <p:cSldViewPr snapToGrid="0">
      <p:cViewPr varScale="1">
        <p:scale>
          <a:sx n="107" d="100"/>
          <a:sy n="107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400" dirty="0" smtClean="0"/>
              <a:t>Heavy initial literature review to narrow the region of interest. (Don’t solve problems we don’t have to)</a:t>
            </a:r>
          </a:p>
          <a:p>
            <a:pPr marL="0" indent="0">
              <a:buFontTx/>
              <a:buNone/>
            </a:pPr>
            <a:endParaRPr lang="en-US" sz="1400" dirty="0" smtClean="0"/>
          </a:p>
          <a:p>
            <a:pPr marL="171450" indent="-171450">
              <a:buFontTx/>
              <a:buChar char="-"/>
            </a:pPr>
            <a:r>
              <a:rPr lang="en-US" sz="1400" b="1" dirty="0" smtClean="0"/>
              <a:t>Puzzle</a:t>
            </a:r>
            <a:r>
              <a:rPr lang="en-US" sz="1400" b="1" baseline="0" dirty="0" smtClean="0"/>
              <a:t> Break </a:t>
            </a:r>
            <a:r>
              <a:rPr lang="en-US" sz="1400" baseline="0" dirty="0" smtClean="0"/>
              <a:t>comes in. We make sure to make time for fun and games.</a:t>
            </a:r>
          </a:p>
          <a:p>
            <a:pPr marL="0" indent="0">
              <a:buFontTx/>
              <a:buNone/>
            </a:pPr>
            <a:endParaRPr lang="en-US" sz="1400" baseline="0" dirty="0" smtClean="0"/>
          </a:p>
          <a:p>
            <a:pPr marL="171450" indent="-171450">
              <a:buFontTx/>
              <a:buChar char="-"/>
            </a:pPr>
            <a:r>
              <a:rPr lang="en-US" sz="1400" b="1" baseline="0" dirty="0" smtClean="0"/>
              <a:t>Scientific computing </a:t>
            </a:r>
            <a:r>
              <a:rPr lang="en-US" sz="1400" baseline="0" dirty="0" smtClean="0"/>
              <a:t>as an example of using tools to implement theory.</a:t>
            </a:r>
          </a:p>
          <a:p>
            <a:pPr marL="0" indent="0">
              <a:buFontTx/>
              <a:buNone/>
            </a:pPr>
            <a:endParaRPr lang="en-US" sz="1400" baseline="0" dirty="0" smtClean="0"/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- We can solve equations over a wide range of values and iteratively develop bounds</a:t>
            </a:r>
          </a:p>
          <a:p>
            <a:pPr marL="628650" lvl="1" indent="-171450">
              <a:buFontTx/>
              <a:buChar char="-"/>
            </a:pPr>
            <a:endParaRPr lang="en-US" sz="1400" baseline="0" dirty="0" smtClean="0"/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Some things are guesses. If best head coeff is between 0.5 and 1 we use 0.75  </a:t>
            </a:r>
            <a:r>
              <a:rPr lang="en-US" sz="1400" baseline="0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visualize</a:t>
            </a:r>
            <a:r>
              <a:rPr lang="en-US" baseline="0" dirty="0" smtClean="0"/>
              <a:t> the results of the detailed design in many different ways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you can plot it, plot it.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Now that the design is narrow enough we begin breathing life into it.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can play with the design without leaving the theoretical and conceptual bounds by mistake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Propellant Feed System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59" y="2770603"/>
            <a:ext cx="3033284" cy="27538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79" y="2745284"/>
            <a:ext cx="2849637" cy="2753815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306" y="2693068"/>
            <a:ext cx="2784444" cy="280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2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35" y="146198"/>
            <a:ext cx="8899300" cy="62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134" y="2642043"/>
            <a:ext cx="2874993" cy="391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412" y="1222725"/>
            <a:ext cx="2955034" cy="554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930858" y="3789454"/>
            <a:ext cx="2090985" cy="450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709" y="3112343"/>
            <a:ext cx="1762784" cy="536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765243">
            <a:off x="6457860" y="1821066"/>
            <a:ext cx="784407" cy="545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6640" y="1697729"/>
            <a:ext cx="1545403" cy="3886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8700" y="2074224"/>
            <a:ext cx="1225102" cy="385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353" y="4039783"/>
            <a:ext cx="1309131" cy="4568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3244" y="4945681"/>
            <a:ext cx="1551234" cy="5936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8398" y="3097733"/>
            <a:ext cx="645187" cy="4122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1756183">
            <a:off x="6139646" y="4426231"/>
            <a:ext cx="645187" cy="4122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961" y="5851602"/>
            <a:ext cx="3003590" cy="6598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4530" y="4046233"/>
            <a:ext cx="1388070" cy="3490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23679" y="3956089"/>
            <a:ext cx="2774335" cy="14958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23678" y="2779392"/>
            <a:ext cx="2834087" cy="10908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13116" y="1278245"/>
            <a:ext cx="2784898" cy="13460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52980" y="225567"/>
            <a:ext cx="2923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Open-ended literature review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972278">
            <a:off x="4524372" y="4659442"/>
            <a:ext cx="2741669" cy="507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5152" y="3522306"/>
            <a:ext cx="1726766" cy="5434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9479839">
            <a:off x="5618048" y="1837584"/>
            <a:ext cx="1179585" cy="434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9871" y="2371109"/>
            <a:ext cx="1395940" cy="35107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3595" y="1284109"/>
            <a:ext cx="3047436" cy="133430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0142" y="3935532"/>
            <a:ext cx="3058136" cy="12010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5453" y="2649906"/>
            <a:ext cx="3015578" cy="4191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7059" y="3125907"/>
            <a:ext cx="2619375" cy="8096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7371" y="5242523"/>
            <a:ext cx="3093660" cy="10725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553700" y="5520203"/>
            <a:ext cx="1344314" cy="792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146517" y="5520202"/>
            <a:ext cx="1255633" cy="79265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873648" y="409345"/>
            <a:ext cx="309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Puzzle break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78865" y="395540"/>
            <a:ext cx="292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Scientific computing</a:t>
            </a:r>
          </a:p>
        </p:txBody>
      </p:sp>
      <p:sp>
        <p:nvSpPr>
          <p:cNvPr id="49" name="Oval 48"/>
          <p:cNvSpPr/>
          <p:nvPr/>
        </p:nvSpPr>
        <p:spPr>
          <a:xfrm>
            <a:off x="8982447" y="3828989"/>
            <a:ext cx="2915567" cy="1691214"/>
          </a:xfrm>
          <a:prstGeom prst="ellipse">
            <a:avLst/>
          </a:prstGeom>
          <a:noFill/>
          <a:ln w="57150">
            <a:solidFill>
              <a:srgbClr val="C00000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43425" y="3159807"/>
            <a:ext cx="203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We make some guesses too</a:t>
            </a:r>
            <a:endParaRPr lang="en-US" sz="16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55" name="Curved Connector 54"/>
          <p:cNvCxnSpPr>
            <a:endCxn id="49" idx="2"/>
          </p:cNvCxnSpPr>
          <p:nvPr/>
        </p:nvCxnSpPr>
        <p:spPr>
          <a:xfrm rot="16200000" flipH="1">
            <a:off x="8118758" y="3810907"/>
            <a:ext cx="894788" cy="832590"/>
          </a:xfrm>
          <a:prstGeom prst="curvedConnector2">
            <a:avLst/>
          </a:prstGeom>
          <a:ln w="28575">
            <a:solidFill>
              <a:srgbClr val="C0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19439869">
            <a:off x="4614747" y="4487873"/>
            <a:ext cx="1488985" cy="11261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53552" y="5452955"/>
            <a:ext cx="2858156" cy="4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5" y="4207049"/>
            <a:ext cx="4078452" cy="22314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4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081" y="1174339"/>
            <a:ext cx="2051500" cy="1735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683" y="3026705"/>
            <a:ext cx="2052897" cy="1699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751" y="4843427"/>
            <a:ext cx="1926760" cy="1793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7" t="3576" r="10153" b="5191"/>
          <a:stretch/>
        </p:blipFill>
        <p:spPr>
          <a:xfrm>
            <a:off x="9377740" y="1028668"/>
            <a:ext cx="1475943" cy="55245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t="1" b="1952"/>
          <a:stretch/>
        </p:blipFill>
        <p:spPr>
          <a:xfrm>
            <a:off x="641308" y="1156866"/>
            <a:ext cx="3816392" cy="2614815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748002" y="4576390"/>
            <a:ext cx="871497" cy="5339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>
            <a:off x="2425092" y="4293528"/>
            <a:ext cx="388418" cy="38144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02846" y="257624"/>
            <a:ext cx="303290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Visualize the Results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(If you can plot it, plot it!)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sz="2400" b="1" dirty="0" smtClean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2538" y="4038777"/>
            <a:ext cx="2923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You are here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3094" y="257624"/>
            <a:ext cx="261584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Parametric Design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(Design freedom)</a:t>
            </a:r>
            <a:endParaRPr lang="en-US" sz="1400" b="1" dirty="0">
              <a:latin typeface="Garamond" panose="020204040303010108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5496" y="257624"/>
            <a:ext cx="2971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Viola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(3D-Printed Stainless Steel)</a:t>
            </a:r>
          </a:p>
        </p:txBody>
      </p:sp>
    </p:spTree>
    <p:extLst>
      <p:ext uri="{BB962C8B-B14F-4D97-AF65-F5344CB8AC3E}">
        <p14:creationId xmlns:p14="http://schemas.microsoft.com/office/powerpoint/2010/main" val="32713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aramond" panose="02020404030301010803" pitchFamily="18" charset="0"/>
              </a:rPr>
              <a:t>Performance Testing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3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6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76" y="142073"/>
            <a:ext cx="9654708" cy="67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8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236</Words>
  <Application>Microsoft Office PowerPoint</Application>
  <PresentationFormat>Widescreen</PresentationFormat>
  <Paragraphs>41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Electric Propellant Feed System </vt:lpstr>
      <vt:lpstr>PowerPoint Presentation</vt:lpstr>
      <vt:lpstr>PowerPoint Presentation</vt:lpstr>
      <vt:lpstr>PowerPoint Presentation</vt:lpstr>
      <vt:lpstr>Performance Testing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 Froehlich</cp:lastModifiedBy>
  <cp:revision>30</cp:revision>
  <dcterms:created xsi:type="dcterms:W3CDTF">2017-05-28T23:50:44Z</dcterms:created>
  <dcterms:modified xsi:type="dcterms:W3CDTF">2017-06-07T01:29:12Z</dcterms:modified>
</cp:coreProperties>
</file>