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5" r:id="rId4"/>
    <p:sldId id="256" r:id="rId5"/>
    <p:sldId id="267" r:id="rId6"/>
    <p:sldId id="261" r:id="rId7"/>
    <p:sldId id="264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10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Photo of the testing apparatus – high res photo</a:t>
            </a:r>
          </a:p>
          <a:p>
            <a:r>
              <a:rPr lang="en-US" dirty="0" smtClean="0"/>
              <a:t>Photo of DAQ / measurement / harness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Testing Apparatus:</a:t>
            </a:r>
          </a:p>
          <a:p>
            <a:pPr lvl="1"/>
            <a:r>
              <a:rPr lang="en-US" dirty="0" smtClean="0"/>
              <a:t>Tank, suction line, discharge, experimental procedure, cooling </a:t>
            </a:r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Pressure, flow, RPM, Torque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Arduino to excel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Design and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77328"/>
            <a:ext cx="6261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98" y="2160268"/>
            <a:ext cx="4668461" cy="280837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594044">
            <a:off x="4358212" y="4380271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731662">
            <a:off x="7584640" y="4486580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3440" y="786384"/>
            <a:ext cx="2359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Electric Feed System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" y="1694688"/>
            <a:ext cx="4806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Pump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" y="2215896"/>
            <a:ext cx="2359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Casing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9504" y="2215896"/>
            <a:ext cx="2359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7080" y="2670048"/>
            <a:ext cx="1941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Dyno Mount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7080" y="3124200"/>
            <a:ext cx="1941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7080" y="3645408"/>
            <a:ext cx="1941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Batteries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7080" y="4145280"/>
            <a:ext cx="1941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Controls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848" y="2667000"/>
            <a:ext cx="2112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Hydraulic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48" y="3124200"/>
            <a:ext cx="2112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Mechanical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" y="3550920"/>
            <a:ext cx="1932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Bearings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680" y="4014740"/>
            <a:ext cx="1932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3248" y="1694688"/>
            <a:ext cx="3438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3248" y="2215896"/>
            <a:ext cx="2359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Apparatus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6992" y="2215896"/>
            <a:ext cx="2359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7840" y="2667000"/>
            <a:ext cx="2194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7840" y="3118104"/>
            <a:ext cx="2194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 pressure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7840" y="3569208"/>
            <a:ext cx="2194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1584" y="2649236"/>
            <a:ext cx="2194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01584" y="3082576"/>
            <a:ext cx="2194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1584" y="3515916"/>
            <a:ext cx="2194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Torque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7868" y="5410200"/>
            <a:ext cx="2359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Subsystem Outline</a:t>
            </a:r>
          </a:p>
        </p:txBody>
      </p:sp>
    </p:spTree>
    <p:extLst>
      <p:ext uri="{BB962C8B-B14F-4D97-AF65-F5344CB8AC3E}">
        <p14:creationId xmlns:p14="http://schemas.microsoft.com/office/powerpoint/2010/main" val="375726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1720" y="-1359296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Quarter section – CAD </a:t>
            </a:r>
          </a:p>
          <a:p>
            <a:r>
              <a:rPr lang="en-US" dirty="0" smtClean="0"/>
              <a:t>Photo of the pump w/ casing – High 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545432" y="-2169825"/>
            <a:ext cx="7339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Pump:</a:t>
            </a:r>
          </a:p>
          <a:p>
            <a:pPr lvl="1"/>
            <a:r>
              <a:rPr lang="en-US" dirty="0" smtClean="0"/>
              <a:t>Bearing system</a:t>
            </a:r>
          </a:p>
          <a:p>
            <a:pPr lvl="1"/>
            <a:r>
              <a:rPr lang="en-US" dirty="0" smtClean="0"/>
              <a:t>Seal system </a:t>
            </a:r>
          </a:p>
          <a:p>
            <a:pPr lvl="1"/>
            <a:r>
              <a:rPr lang="en-US" dirty="0" smtClean="0"/>
              <a:t>Hydraulic system ( volute, impeller, diffuser) – highlight modular design</a:t>
            </a:r>
          </a:p>
          <a:p>
            <a:pPr lvl="1"/>
            <a:r>
              <a:rPr lang="en-US" dirty="0" smtClean="0"/>
              <a:t>Shaft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180860" y="866474"/>
            <a:ext cx="9176084" cy="4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1987" y="-1079475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WIT	 </a:t>
            </a:r>
          </a:p>
          <a:p>
            <a:r>
              <a:rPr lang="en-US" dirty="0" smtClean="0"/>
              <a:t>SECTION VIEW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264141"/>
            <a:ext cx="73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Hydraulic design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32479"/>
              </p:ext>
            </p:extLst>
          </p:nvPr>
        </p:nvGraphicFramePr>
        <p:xfrm>
          <a:off x="242198" y="2817959"/>
          <a:ext cx="3975100" cy="308800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1647850059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65084093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51091536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1702757298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253780003"/>
                    </a:ext>
                  </a:extLst>
                </a:gridCol>
              </a:tblGrid>
              <a:tr h="2190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79689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51319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4498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45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Outlet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0348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Blade width b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3072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Discharge Throat Diameter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488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eye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7002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Blades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2409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Discharge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084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 Diameter of Volute Caseing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86305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Length of Diffuser section L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9156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Diffusion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α(̊)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0518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874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82651"/>
              </p:ext>
            </p:extLst>
          </p:nvPr>
        </p:nvGraphicFramePr>
        <p:xfrm>
          <a:off x="235677" y="471601"/>
          <a:ext cx="3975100" cy="176974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428504834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2105721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1131762335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432424579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319170750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81319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72455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3373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0504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 (G.P.M)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704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 (ft)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37462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(r/min)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260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(KW)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≤ 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7041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2686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0" y="276999"/>
            <a:ext cx="5463245" cy="4056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889" y="276999"/>
            <a:ext cx="995362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8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Dynamometer Mount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12797" r="11407"/>
          <a:stretch/>
        </p:blipFill>
        <p:spPr>
          <a:xfrm>
            <a:off x="3078378" y="1272299"/>
            <a:ext cx="6120486" cy="4666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9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54030"/>
          <a:stretch/>
        </p:blipFill>
        <p:spPr>
          <a:xfrm>
            <a:off x="6596897" y="3056779"/>
            <a:ext cx="3659401" cy="352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4787"/>
          <a:stretch/>
        </p:blipFill>
        <p:spPr>
          <a:xfrm>
            <a:off x="6648997" y="486568"/>
            <a:ext cx="4395243" cy="3527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9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Mounting and Control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86" b="86612" l="24640" r="77218">
                        <a14:foregroundMark x1="30216" y1="38882" x2="30216" y2="38882"/>
                        <a14:foregroundMark x1="31535" y1="35972" x2="32014" y2="33760"/>
                        <a14:foregroundMark x1="32974" y1="41560" x2="30216" y2="39115"/>
                        <a14:foregroundMark x1="66127" y1="72410" x2="67866" y2="65658"/>
                        <a14:foregroundMark x1="74580" y1="76484" x2="73381" y2="74854"/>
                        <a14:foregroundMark x1="62290" y1="70780" x2="61811" y2="70081"/>
                        <a14:foregroundMark x1="64448" y1="67404" x2="63789" y2="66938"/>
                        <a14:foregroundMark x1="63249" y1="64494" x2="62470" y2="64028"/>
                        <a14:foregroundMark x1="62230" y1="67520" x2="61331" y2="66938"/>
                        <a14:foregroundMark x1="26679" y1="36088" x2="26679" y2="35041"/>
                        <a14:foregroundMark x1="25719" y1="40047" x2="25480" y2="39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7606" r="21845" b="11796"/>
          <a:stretch/>
        </p:blipFill>
        <p:spPr>
          <a:xfrm>
            <a:off x="389276" y="1828985"/>
            <a:ext cx="5636525" cy="31389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96897" y="5266325"/>
            <a:ext cx="36848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4475" y="6069181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5762" y="4744850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567</Words>
  <Application>Microsoft Office PowerPoint</Application>
  <PresentationFormat>Widescreen</PresentationFormat>
  <Paragraphs>160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#5 Final Design and Subsystem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41</cp:revision>
  <dcterms:created xsi:type="dcterms:W3CDTF">2017-05-28T23:50:44Z</dcterms:created>
  <dcterms:modified xsi:type="dcterms:W3CDTF">2017-06-07T19:18:16Z</dcterms:modified>
</cp:coreProperties>
</file>