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5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D611A44-E707-457B-903B-2F53B22A0C1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29CDD1B-B01D-4A0C-8EE9-A713D4C5B8E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DD164C-82BF-4B34-8233-12E9DE6BDBC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C658EA5-DAE3-4497-A1FD-6AFD8280253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87D043-88CA-4128-95E9-6AB8DD07635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6/6/17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8B94A9-EE1E-4CE9-A0B3-7DD3AFB3FB2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slideLayout" Target="../slideLayouts/slideLayout2.xml"/><Relationship Id="rId3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e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9306000" y="64386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9A4212-FA2E-475D-84A6-692A5537C2E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95400" y="6482520"/>
            <a:ext cx="42685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Portland State Aerospace Society | Electric Propellant Feed System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1442520" y="146160"/>
            <a:ext cx="8898840" cy="62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306000" y="64386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2F6FF4-BDC6-40FA-A30C-DF701AEFCC3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0" name="Picture 5" descr=""/>
          <p:cNvPicPr/>
          <p:nvPr/>
        </p:nvPicPr>
        <p:blipFill>
          <a:blip r:embed="rId1"/>
          <a:stretch/>
        </p:blipFill>
        <p:spPr>
          <a:xfrm>
            <a:off x="4545000" y="2642040"/>
            <a:ext cx="2874600" cy="391320"/>
          </a:xfrm>
          <a:prstGeom prst="rect">
            <a:avLst/>
          </a:prstGeom>
          <a:ln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2"/>
          <a:stretch/>
        </p:blipFill>
        <p:spPr>
          <a:xfrm>
            <a:off x="4505040" y="1223640"/>
            <a:ext cx="2954520" cy="553680"/>
          </a:xfrm>
          <a:prstGeom prst="rect">
            <a:avLst/>
          </a:prstGeom>
          <a:ln>
            <a:noFill/>
          </a:ln>
        </p:spPr>
      </p:pic>
      <p:pic>
        <p:nvPicPr>
          <p:cNvPr id="52" name="Picture 8" descr=""/>
          <p:cNvPicPr/>
          <p:nvPr/>
        </p:nvPicPr>
        <p:blipFill>
          <a:blip r:embed="rId3"/>
          <a:stretch/>
        </p:blipFill>
        <p:spPr>
          <a:xfrm rot="5400000">
            <a:off x="5931360" y="3789360"/>
            <a:ext cx="2090520" cy="450360"/>
          </a:xfrm>
          <a:prstGeom prst="rect">
            <a:avLst/>
          </a:prstGeom>
          <a:ln>
            <a:noFill/>
          </a:ln>
        </p:spPr>
      </p:pic>
      <p:pic>
        <p:nvPicPr>
          <p:cNvPr id="53" name="Picture 10" descr=""/>
          <p:cNvPicPr/>
          <p:nvPr/>
        </p:nvPicPr>
        <p:blipFill>
          <a:blip r:embed="rId4"/>
          <a:stretch/>
        </p:blipFill>
        <p:spPr>
          <a:xfrm>
            <a:off x="4505040" y="3088800"/>
            <a:ext cx="1762560" cy="536400"/>
          </a:xfrm>
          <a:prstGeom prst="rect">
            <a:avLst/>
          </a:prstGeom>
          <a:ln>
            <a:noFill/>
          </a:ln>
        </p:spPr>
      </p:pic>
      <p:pic>
        <p:nvPicPr>
          <p:cNvPr id="54" name="Picture 11" descr=""/>
          <p:cNvPicPr/>
          <p:nvPr/>
        </p:nvPicPr>
        <p:blipFill>
          <a:blip r:embed="rId5"/>
          <a:stretch/>
        </p:blipFill>
        <p:spPr>
          <a:xfrm rot="8424000">
            <a:off x="5887080" y="1741320"/>
            <a:ext cx="743400" cy="379440"/>
          </a:xfrm>
          <a:prstGeom prst="rect">
            <a:avLst/>
          </a:prstGeom>
          <a:ln>
            <a:noFill/>
          </a:ln>
        </p:spPr>
      </p:pic>
      <p:pic>
        <p:nvPicPr>
          <p:cNvPr id="55" name="Picture 14" descr=""/>
          <p:cNvPicPr/>
          <p:nvPr/>
        </p:nvPicPr>
        <p:blipFill>
          <a:blip r:embed="rId6"/>
          <a:stretch/>
        </p:blipFill>
        <p:spPr>
          <a:xfrm>
            <a:off x="4523760" y="1773000"/>
            <a:ext cx="1640520" cy="412200"/>
          </a:xfrm>
          <a:prstGeom prst="rect">
            <a:avLst/>
          </a:prstGeom>
          <a:ln>
            <a:noFill/>
          </a:ln>
        </p:spPr>
      </p:pic>
      <p:pic>
        <p:nvPicPr>
          <p:cNvPr id="56" name="Picture 15" descr=""/>
          <p:cNvPicPr/>
          <p:nvPr/>
        </p:nvPicPr>
        <p:blipFill>
          <a:blip r:embed="rId7"/>
          <a:stretch/>
        </p:blipFill>
        <p:spPr>
          <a:xfrm>
            <a:off x="4588560" y="2074320"/>
            <a:ext cx="1224720" cy="385200"/>
          </a:xfrm>
          <a:prstGeom prst="rect">
            <a:avLst/>
          </a:prstGeom>
          <a:ln>
            <a:noFill/>
          </a:ln>
        </p:spPr>
      </p:pic>
      <p:pic>
        <p:nvPicPr>
          <p:cNvPr id="57" name="Picture 13" descr=""/>
          <p:cNvPicPr/>
          <p:nvPr/>
        </p:nvPicPr>
        <p:blipFill>
          <a:blip r:embed="rId8"/>
          <a:stretch/>
        </p:blipFill>
        <p:spPr>
          <a:xfrm>
            <a:off x="6017400" y="4039920"/>
            <a:ext cx="1308600" cy="456480"/>
          </a:xfrm>
          <a:prstGeom prst="rect">
            <a:avLst/>
          </a:prstGeom>
          <a:ln>
            <a:noFill/>
          </a:ln>
        </p:spPr>
      </p:pic>
      <p:pic>
        <p:nvPicPr>
          <p:cNvPr id="58" name="Picture 16" descr=""/>
          <p:cNvPicPr/>
          <p:nvPr/>
        </p:nvPicPr>
        <p:blipFill>
          <a:blip r:embed="rId9"/>
          <a:stretch/>
        </p:blipFill>
        <p:spPr>
          <a:xfrm>
            <a:off x="5413320" y="4945680"/>
            <a:ext cx="1550880" cy="593280"/>
          </a:xfrm>
          <a:prstGeom prst="rect">
            <a:avLst/>
          </a:prstGeom>
          <a:ln>
            <a:noFill/>
          </a:ln>
        </p:spPr>
      </p:pic>
      <p:pic>
        <p:nvPicPr>
          <p:cNvPr id="59" name="Picture 17" descr=""/>
          <p:cNvPicPr/>
          <p:nvPr/>
        </p:nvPicPr>
        <p:blipFill>
          <a:blip r:embed="rId10"/>
          <a:stretch/>
        </p:blipFill>
        <p:spPr>
          <a:xfrm rot="19440000">
            <a:off x="4670280" y="4478040"/>
            <a:ext cx="1396440" cy="1104840"/>
          </a:xfrm>
          <a:prstGeom prst="rect">
            <a:avLst/>
          </a:prstGeom>
          <a:ln>
            <a:noFill/>
          </a:ln>
        </p:spPr>
      </p:pic>
      <p:pic>
        <p:nvPicPr>
          <p:cNvPr id="60" name="Picture 19" descr=""/>
          <p:cNvPicPr/>
          <p:nvPr/>
        </p:nvPicPr>
        <p:blipFill>
          <a:blip r:embed="rId11"/>
          <a:stretch/>
        </p:blipFill>
        <p:spPr>
          <a:xfrm>
            <a:off x="6098400" y="3097800"/>
            <a:ext cx="644760" cy="411840"/>
          </a:xfrm>
          <a:prstGeom prst="rect">
            <a:avLst/>
          </a:prstGeom>
          <a:ln>
            <a:noFill/>
          </a:ln>
        </p:spPr>
      </p:pic>
      <p:pic>
        <p:nvPicPr>
          <p:cNvPr id="61" name="Picture 20" descr=""/>
          <p:cNvPicPr/>
          <p:nvPr/>
        </p:nvPicPr>
        <p:blipFill>
          <a:blip r:embed="rId12"/>
          <a:stretch/>
        </p:blipFill>
        <p:spPr>
          <a:xfrm rot="221400">
            <a:off x="4542480" y="5379480"/>
            <a:ext cx="2857680" cy="478800"/>
          </a:xfrm>
          <a:prstGeom prst="rect">
            <a:avLst/>
          </a:prstGeom>
          <a:ln>
            <a:noFill/>
          </a:ln>
        </p:spPr>
      </p:pic>
      <p:pic>
        <p:nvPicPr>
          <p:cNvPr id="62" name="Picture 21" descr=""/>
          <p:cNvPicPr/>
          <p:nvPr/>
        </p:nvPicPr>
        <p:blipFill>
          <a:blip r:embed="rId13"/>
          <a:stretch/>
        </p:blipFill>
        <p:spPr>
          <a:xfrm rot="8918400">
            <a:off x="5415840" y="4454640"/>
            <a:ext cx="644760" cy="411840"/>
          </a:xfrm>
          <a:prstGeom prst="rect">
            <a:avLst/>
          </a:prstGeom>
          <a:ln>
            <a:noFill/>
          </a:ln>
        </p:spPr>
      </p:pic>
      <p:pic>
        <p:nvPicPr>
          <p:cNvPr id="63" name="Picture 22" descr=""/>
          <p:cNvPicPr/>
          <p:nvPr/>
        </p:nvPicPr>
        <p:blipFill>
          <a:blip r:embed="rId14"/>
          <a:stretch/>
        </p:blipFill>
        <p:spPr>
          <a:xfrm>
            <a:off x="4545000" y="5778720"/>
            <a:ext cx="2914560" cy="659520"/>
          </a:xfrm>
          <a:prstGeom prst="rect">
            <a:avLst/>
          </a:prstGeom>
          <a:ln>
            <a:noFill/>
          </a:ln>
        </p:spPr>
      </p:pic>
      <p:pic>
        <p:nvPicPr>
          <p:cNvPr id="64" name="Picture 23" descr=""/>
          <p:cNvPicPr/>
          <p:nvPr/>
        </p:nvPicPr>
        <p:blipFill>
          <a:blip r:embed="rId15"/>
          <a:stretch/>
        </p:blipFill>
        <p:spPr>
          <a:xfrm rot="8557200">
            <a:off x="4395240" y="3961440"/>
            <a:ext cx="927720" cy="232920"/>
          </a:xfrm>
          <a:prstGeom prst="rect">
            <a:avLst/>
          </a:prstGeom>
          <a:ln>
            <a:noFill/>
          </a:ln>
        </p:spPr>
      </p:pic>
      <p:pic>
        <p:nvPicPr>
          <p:cNvPr id="65" name="Picture 24" descr=""/>
          <p:cNvPicPr/>
          <p:nvPr/>
        </p:nvPicPr>
        <p:blipFill>
          <a:blip r:embed="rId16"/>
          <a:stretch/>
        </p:blipFill>
        <p:spPr>
          <a:xfrm>
            <a:off x="9123840" y="3956040"/>
            <a:ext cx="2773800" cy="1495440"/>
          </a:xfrm>
          <a:prstGeom prst="rect">
            <a:avLst/>
          </a:prstGeom>
          <a:ln>
            <a:noFill/>
          </a:ln>
        </p:spPr>
      </p:pic>
      <p:pic>
        <p:nvPicPr>
          <p:cNvPr id="66" name="Picture 25" descr=""/>
          <p:cNvPicPr/>
          <p:nvPr/>
        </p:nvPicPr>
        <p:blipFill>
          <a:blip r:embed="rId17"/>
          <a:stretch/>
        </p:blipFill>
        <p:spPr>
          <a:xfrm>
            <a:off x="9123840" y="2779560"/>
            <a:ext cx="2833560" cy="1090440"/>
          </a:xfrm>
          <a:prstGeom prst="rect">
            <a:avLst/>
          </a:prstGeom>
          <a:ln>
            <a:noFill/>
          </a:ln>
        </p:spPr>
      </p:pic>
      <p:pic>
        <p:nvPicPr>
          <p:cNvPr id="67" name="Picture 26" descr=""/>
          <p:cNvPicPr/>
          <p:nvPr/>
        </p:nvPicPr>
        <p:blipFill>
          <a:blip r:embed="rId18"/>
          <a:stretch/>
        </p:blipFill>
        <p:spPr>
          <a:xfrm>
            <a:off x="9113040" y="1278360"/>
            <a:ext cx="2784600" cy="1345680"/>
          </a:xfrm>
          <a:prstGeom prst="rect">
            <a:avLst/>
          </a:prstGeom>
          <a:ln>
            <a:noFill/>
          </a:ln>
        </p:spPr>
      </p:pic>
      <p:sp>
        <p:nvSpPr>
          <p:cNvPr id="68" name="CustomShape 2"/>
          <p:cNvSpPr/>
          <p:nvPr/>
        </p:nvSpPr>
        <p:spPr>
          <a:xfrm>
            <a:off x="452880" y="225720"/>
            <a:ext cx="2923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Open-ended literature review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Picture 12" descr=""/>
          <p:cNvPicPr/>
          <p:nvPr/>
        </p:nvPicPr>
        <p:blipFill>
          <a:blip r:embed="rId19"/>
          <a:stretch/>
        </p:blipFill>
        <p:spPr>
          <a:xfrm rot="972000">
            <a:off x="4524480" y="4659120"/>
            <a:ext cx="2741400" cy="507240"/>
          </a:xfrm>
          <a:prstGeom prst="rect">
            <a:avLst/>
          </a:prstGeom>
          <a:ln>
            <a:noFill/>
          </a:ln>
        </p:spPr>
      </p:pic>
      <p:pic>
        <p:nvPicPr>
          <p:cNvPr id="70" name="Picture 4" descr=""/>
          <p:cNvPicPr/>
          <p:nvPr/>
        </p:nvPicPr>
        <p:blipFill>
          <a:blip r:embed="rId20"/>
          <a:stretch/>
        </p:blipFill>
        <p:spPr>
          <a:xfrm>
            <a:off x="4945320" y="3522240"/>
            <a:ext cx="1726560" cy="543240"/>
          </a:xfrm>
          <a:prstGeom prst="rect">
            <a:avLst/>
          </a:prstGeom>
          <a:ln>
            <a:noFill/>
          </a:ln>
        </p:spPr>
      </p:pic>
      <p:pic>
        <p:nvPicPr>
          <p:cNvPr id="71" name="Picture 1" descr=""/>
          <p:cNvPicPr/>
          <p:nvPr/>
        </p:nvPicPr>
        <p:blipFill>
          <a:blip r:embed="rId21"/>
          <a:stretch/>
        </p:blipFill>
        <p:spPr>
          <a:xfrm rot="19969800">
            <a:off x="6283440" y="1916640"/>
            <a:ext cx="1058760" cy="328320"/>
          </a:xfrm>
          <a:prstGeom prst="rect">
            <a:avLst/>
          </a:prstGeom>
          <a:ln>
            <a:noFill/>
          </a:ln>
        </p:spPr>
      </p:pic>
      <p:pic>
        <p:nvPicPr>
          <p:cNvPr id="72" name="Picture 7" descr=""/>
          <p:cNvPicPr/>
          <p:nvPr/>
        </p:nvPicPr>
        <p:blipFill>
          <a:blip r:embed="rId22"/>
          <a:stretch/>
        </p:blipFill>
        <p:spPr>
          <a:xfrm>
            <a:off x="5509800" y="2370960"/>
            <a:ext cx="1395720" cy="350640"/>
          </a:xfrm>
          <a:prstGeom prst="rect">
            <a:avLst/>
          </a:prstGeom>
          <a:ln>
            <a:noFill/>
          </a:ln>
        </p:spPr>
      </p:pic>
      <p:pic>
        <p:nvPicPr>
          <p:cNvPr id="73" name="Picture 39" descr=""/>
          <p:cNvPicPr/>
          <p:nvPr/>
        </p:nvPicPr>
        <p:blipFill>
          <a:blip r:embed="rId23"/>
          <a:stretch/>
        </p:blipFill>
        <p:spPr>
          <a:xfrm>
            <a:off x="173520" y="1284120"/>
            <a:ext cx="3007080" cy="1333800"/>
          </a:xfrm>
          <a:prstGeom prst="rect">
            <a:avLst/>
          </a:prstGeom>
          <a:ln>
            <a:noFill/>
          </a:ln>
        </p:spPr>
      </p:pic>
      <p:pic>
        <p:nvPicPr>
          <p:cNvPr id="74" name="Picture 40" descr=""/>
          <p:cNvPicPr/>
          <p:nvPr/>
        </p:nvPicPr>
        <p:blipFill>
          <a:blip r:embed="rId24"/>
          <a:stretch/>
        </p:blipFill>
        <p:spPr>
          <a:xfrm>
            <a:off x="210240" y="3935520"/>
            <a:ext cx="3057840" cy="1200600"/>
          </a:xfrm>
          <a:prstGeom prst="rect">
            <a:avLst/>
          </a:prstGeom>
          <a:ln>
            <a:noFill/>
          </a:ln>
        </p:spPr>
      </p:pic>
      <p:pic>
        <p:nvPicPr>
          <p:cNvPr id="75" name="Picture 41" descr=""/>
          <p:cNvPicPr/>
          <p:nvPr/>
        </p:nvPicPr>
        <p:blipFill>
          <a:blip r:embed="rId25"/>
          <a:stretch/>
        </p:blipFill>
        <p:spPr>
          <a:xfrm>
            <a:off x="205560" y="2649960"/>
            <a:ext cx="3015360" cy="418680"/>
          </a:xfrm>
          <a:prstGeom prst="rect">
            <a:avLst/>
          </a:prstGeom>
          <a:ln>
            <a:noFill/>
          </a:ln>
        </p:spPr>
      </p:pic>
      <p:pic>
        <p:nvPicPr>
          <p:cNvPr id="76" name="Picture 42" descr=""/>
          <p:cNvPicPr/>
          <p:nvPr/>
        </p:nvPicPr>
        <p:blipFill>
          <a:blip r:embed="rId26"/>
          <a:stretch/>
        </p:blipFill>
        <p:spPr>
          <a:xfrm>
            <a:off x="137160" y="3125880"/>
            <a:ext cx="2619000" cy="809280"/>
          </a:xfrm>
          <a:prstGeom prst="rect">
            <a:avLst/>
          </a:prstGeom>
          <a:ln>
            <a:noFill/>
          </a:ln>
        </p:spPr>
      </p:pic>
      <p:pic>
        <p:nvPicPr>
          <p:cNvPr id="77" name="Picture 43" descr=""/>
          <p:cNvPicPr/>
          <p:nvPr/>
        </p:nvPicPr>
        <p:blipFill>
          <a:blip r:embed="rId27"/>
          <a:stretch/>
        </p:blipFill>
        <p:spPr>
          <a:xfrm>
            <a:off x="127440" y="5242680"/>
            <a:ext cx="3093480" cy="1072080"/>
          </a:xfrm>
          <a:prstGeom prst="rect">
            <a:avLst/>
          </a:prstGeom>
          <a:ln>
            <a:noFill/>
          </a:ln>
        </p:spPr>
      </p:pic>
      <p:pic>
        <p:nvPicPr>
          <p:cNvPr id="78" name="Picture 44" descr=""/>
          <p:cNvPicPr/>
          <p:nvPr/>
        </p:nvPicPr>
        <p:blipFill>
          <a:blip r:embed="rId28"/>
          <a:stretch/>
        </p:blipFill>
        <p:spPr>
          <a:xfrm>
            <a:off x="10553760" y="5520240"/>
            <a:ext cx="1343880" cy="792360"/>
          </a:xfrm>
          <a:prstGeom prst="rect">
            <a:avLst/>
          </a:prstGeom>
          <a:ln>
            <a:noFill/>
          </a:ln>
        </p:spPr>
      </p:pic>
      <p:pic>
        <p:nvPicPr>
          <p:cNvPr id="79" name="Picture 45" descr=""/>
          <p:cNvPicPr/>
          <p:nvPr/>
        </p:nvPicPr>
        <p:blipFill>
          <a:blip r:embed="rId29"/>
          <a:stretch/>
        </p:blipFill>
        <p:spPr>
          <a:xfrm>
            <a:off x="9146520" y="5520240"/>
            <a:ext cx="1255320" cy="7923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4945320" y="225720"/>
            <a:ext cx="3094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Puzzle break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9078840" y="227160"/>
            <a:ext cx="2923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Scientific computing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8982360" y="3828960"/>
            <a:ext cx="2915280" cy="1690920"/>
          </a:xfrm>
          <a:prstGeom prst="ellipse">
            <a:avLst/>
          </a:prstGeom>
          <a:noFill/>
          <a:ln w="5724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7343280" y="3159720"/>
            <a:ext cx="2036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 make some guesses too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 flipH="1" rot="16200000">
            <a:off x="8118360" y="3810960"/>
            <a:ext cx="894600" cy="832320"/>
          </a:xfrm>
          <a:prstGeom prst="curvedConnector2">
            <a:avLst/>
          </a:prstGeom>
          <a:noFill/>
          <a:ln w="284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306000" y="64386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1F9E03-4B90-4DC2-981A-3700EEA9C78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6" name="Picture 17" descr=""/>
          <p:cNvPicPr/>
          <p:nvPr/>
        </p:nvPicPr>
        <p:blipFill>
          <a:blip r:embed="rId1"/>
          <a:stretch/>
        </p:blipFill>
        <p:spPr>
          <a:xfrm>
            <a:off x="617400" y="3960720"/>
            <a:ext cx="3775320" cy="206532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5587920" y="1155960"/>
            <a:ext cx="2051280" cy="1734840"/>
          </a:xfrm>
          <a:prstGeom prst="rect">
            <a:avLst/>
          </a:prstGeom>
          <a:ln>
            <a:noFill/>
          </a:ln>
        </p:spPr>
      </p:pic>
      <p:pic>
        <p:nvPicPr>
          <p:cNvPr id="88" name="Picture 5" descr=""/>
          <p:cNvPicPr/>
          <p:nvPr/>
        </p:nvPicPr>
        <p:blipFill>
          <a:blip r:embed="rId3"/>
          <a:stretch/>
        </p:blipFill>
        <p:spPr>
          <a:xfrm>
            <a:off x="5587560" y="3008520"/>
            <a:ext cx="2052360" cy="1699200"/>
          </a:xfrm>
          <a:prstGeom prst="rect">
            <a:avLst/>
          </a:prstGeom>
          <a:ln>
            <a:noFill/>
          </a:ln>
        </p:spPr>
      </p:pic>
      <p:pic>
        <p:nvPicPr>
          <p:cNvPr id="89" name="Picture 6" descr=""/>
          <p:cNvPicPr/>
          <p:nvPr/>
        </p:nvPicPr>
        <p:blipFill>
          <a:blip r:embed="rId4"/>
          <a:stretch/>
        </p:blipFill>
        <p:spPr>
          <a:xfrm>
            <a:off x="5650560" y="4825080"/>
            <a:ext cx="1926360" cy="1793520"/>
          </a:xfrm>
          <a:prstGeom prst="rect">
            <a:avLst/>
          </a:prstGeom>
          <a:ln>
            <a:noFill/>
          </a:ln>
        </p:spPr>
      </p:pic>
      <p:pic>
        <p:nvPicPr>
          <p:cNvPr id="90" name="Picture 7" descr=""/>
          <p:cNvPicPr/>
          <p:nvPr/>
        </p:nvPicPr>
        <p:blipFill>
          <a:blip r:embed="rId5"/>
          <a:srcRect l="8619" t="3576" r="10151" b="5194"/>
          <a:stretch/>
        </p:blipFill>
        <p:spPr>
          <a:xfrm>
            <a:off x="9615240" y="1155960"/>
            <a:ext cx="1371600" cy="5134680"/>
          </a:xfrm>
          <a:prstGeom prst="rect">
            <a:avLst/>
          </a:prstGeom>
          <a:ln>
            <a:noFill/>
          </a:ln>
        </p:spPr>
      </p:pic>
      <p:pic>
        <p:nvPicPr>
          <p:cNvPr id="91" name="Picture 1" descr=""/>
          <p:cNvPicPr/>
          <p:nvPr/>
        </p:nvPicPr>
        <p:blipFill>
          <a:blip r:embed="rId6"/>
          <a:srcRect l="0" t="0" r="0" b="1955"/>
          <a:stretch/>
        </p:blipFill>
        <p:spPr>
          <a:xfrm>
            <a:off x="759600" y="1247040"/>
            <a:ext cx="3490920" cy="23914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2660040" y="4336560"/>
            <a:ext cx="826920" cy="533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2362680" y="4027320"/>
            <a:ext cx="388080" cy="381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3280" y="239400"/>
            <a:ext cx="2923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Map out predictions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395000" y="3826080"/>
            <a:ext cx="2923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You are here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5175720" y="239400"/>
            <a:ext cx="2875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Play with the design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9028080" y="249840"/>
            <a:ext cx="254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Create something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LibreOffice/5.3.2.2$Windows_X86_64 LibreOffice_project/6cd4f1ef626f15116896b1d8e1398b56da0d0ee1</Application>
  <Words>37</Words>
  <Paragraphs>14</Paragraphs>
  <Company>Portland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2017-06-05T22:50:59Z</dcterms:created>
  <dc:creator>John Froehlich</dc:creator>
  <dc:description/>
  <dc:language>en-US</dc:language>
  <cp:lastModifiedBy/>
  <dcterms:modified xsi:type="dcterms:W3CDTF">2017-06-06T10:57:10Z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Portland State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