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6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240" d="100"/>
          <a:sy n="240" d="100"/>
        </p:scale>
        <p:origin x="-7020" y="-28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8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7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98638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Propellant Feed System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104" y="6062265"/>
            <a:ext cx="11899788" cy="953294"/>
          </a:xfrm>
        </p:spPr>
        <p:txBody>
          <a:bodyPr>
            <a:normAutofit/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Affiliations: </a:t>
            </a:r>
            <a:r>
              <a:rPr lang="en-US" altLang="en-US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Portland State Aerospace Society, </a:t>
            </a:r>
            <a:r>
              <a:rPr lang="en-US" alt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Maseeh College of Engineering and Computer Science Portland, OR, 97201, United States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0047" y="1836254"/>
            <a:ext cx="9591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Johnny Froehlich, Jonathan Talik, James Luce, Rawand Rasheed, Mimi Shang, Jordan Roland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81756"/>
            <a:ext cx="3484384" cy="3163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84" y="2562948"/>
            <a:ext cx="3273425" cy="3163353"/>
          </a:xfrm>
          <a:prstGeom prst="rect">
            <a:avLst/>
          </a:prstGeom>
        </p:spPr>
      </p:pic>
      <p:pic>
        <p:nvPicPr>
          <p:cNvPr id="1028" name="Picture 4" descr="http://www.freelogovectors.net/wp-content/uploads/2014/06/PSU-seal-Portland-State-Universi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13" y="2510733"/>
            <a:ext cx="3209494" cy="32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668000" y="5397500"/>
            <a:ext cx="3175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98" y="2160268"/>
            <a:ext cx="4668461" cy="280837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9594044">
            <a:off x="4358212" y="438027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31662">
            <a:off x="7584640" y="4486580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32479"/>
              </p:ext>
            </p:extLst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651"/>
              </p:ext>
            </p:extLst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>
            <a:off x="836397" y="1132899"/>
            <a:ext cx="3714750" cy="283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0" y="3299528"/>
            <a:ext cx="5636525" cy="31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417</Words>
  <Application>Microsoft Office PowerPoint</Application>
  <PresentationFormat>Widescreen</PresentationFormat>
  <Paragraphs>111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Times New Roman</vt:lpstr>
      <vt:lpstr>Office Theme</vt:lpstr>
      <vt:lpstr>Electronic Propellant Feed System 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34</cp:revision>
  <dcterms:created xsi:type="dcterms:W3CDTF">2017-05-28T23:50:44Z</dcterms:created>
  <dcterms:modified xsi:type="dcterms:W3CDTF">2017-06-07T01:44:46Z</dcterms:modified>
</cp:coreProperties>
</file>