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6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7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99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8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Propellant Feed System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81756"/>
            <a:ext cx="3484384" cy="3163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10733"/>
            <a:ext cx="3209494" cy="32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64" y="2642160"/>
            <a:ext cx="10515600" cy="1325563"/>
          </a:xfrm>
        </p:spPr>
        <p:txBody>
          <a:bodyPr>
            <a:noAutofit/>
          </a:bodyPr>
          <a:lstStyle/>
          <a:p>
            <a:r>
              <a:rPr lang="en-US" sz="8000" dirty="0" smtClean="0"/>
              <a:t>#5 Final Design and Subsystem breakdown 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0024" y="5827059"/>
            <a:ext cx="371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slide before inserting into active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5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44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Review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3250" y="138499"/>
            <a:ext cx="649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  <a:endParaRPr lang="en-US" dirty="0" smtClean="0"/>
          </a:p>
          <a:p>
            <a:r>
              <a:rPr lang="en-US" dirty="0" smtClean="0"/>
              <a:t>Flow diagram of testing apparatus – Diagram</a:t>
            </a:r>
          </a:p>
          <a:p>
            <a:r>
              <a:rPr lang="en-US" dirty="0" smtClean="0"/>
              <a:t>Actual Testing Assembly – High res photo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High level look at the thing we created: a testing and development platform for an electric feed system </a:t>
            </a:r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4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7762" y="276999"/>
            <a:ext cx="649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  <a:endParaRPr lang="en-US" dirty="0" smtClean="0"/>
          </a:p>
          <a:p>
            <a:r>
              <a:rPr lang="en-US" dirty="0" smtClean="0"/>
              <a:t>Quarter section – CAD </a:t>
            </a:r>
          </a:p>
          <a:p>
            <a:r>
              <a:rPr lang="en-US" dirty="0" smtClean="0"/>
              <a:t>Photo of the pump w/ casing – High Res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Pump:</a:t>
            </a:r>
          </a:p>
          <a:p>
            <a:pPr lvl="1"/>
            <a:r>
              <a:rPr lang="en-US" dirty="0" smtClean="0"/>
              <a:t>Bearing system</a:t>
            </a:r>
          </a:p>
          <a:p>
            <a:pPr lvl="1"/>
            <a:r>
              <a:rPr lang="en-US" dirty="0" smtClean="0"/>
              <a:t>Seal system </a:t>
            </a:r>
          </a:p>
          <a:p>
            <a:pPr lvl="1"/>
            <a:r>
              <a:rPr lang="en-US" dirty="0" smtClean="0"/>
              <a:t>Hydraulic system ( volute, impeller, diffuser) – highlight modular design</a:t>
            </a:r>
          </a:p>
          <a:p>
            <a:pPr lvl="1"/>
            <a:r>
              <a:rPr lang="en-US" dirty="0" smtClean="0"/>
              <a:t>Shaft </a:t>
            </a:r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1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5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3250" y="138499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  <a:endParaRPr lang="en-US" dirty="0" smtClean="0"/>
          </a:p>
          <a:p>
            <a:r>
              <a:rPr lang="en-US" dirty="0" smtClean="0"/>
              <a:t>Rendering of the motor dyno – CAD</a:t>
            </a:r>
          </a:p>
          <a:p>
            <a:r>
              <a:rPr lang="en-US" dirty="0" smtClean="0"/>
              <a:t>Photo or diagram of the motor 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Drive:</a:t>
            </a:r>
          </a:p>
          <a:p>
            <a:pPr lvl="1"/>
            <a:r>
              <a:rPr lang="en-US" dirty="0" smtClean="0"/>
              <a:t>Motor / esc / battery / control</a:t>
            </a:r>
            <a:endParaRPr lang="en-US" dirty="0" smtClean="0"/>
          </a:p>
          <a:p>
            <a:pPr lvl="1"/>
            <a:r>
              <a:rPr lang="en-US" dirty="0" smtClean="0"/>
              <a:t>Motor Dyno mount (floating torque measurement)</a:t>
            </a:r>
          </a:p>
          <a:p>
            <a:pPr lvl="1"/>
            <a:r>
              <a:rPr lang="en-US" dirty="0" smtClean="0"/>
              <a:t>Motor coupling – Alignment and verifying runout  (angular / offset)</a:t>
            </a:r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9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6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3250" y="138499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  <a:endParaRPr lang="en-US" dirty="0" smtClean="0"/>
          </a:p>
          <a:p>
            <a:r>
              <a:rPr lang="en-US" dirty="0" smtClean="0"/>
              <a:t>Flow diagram of testing apparatus – Diagram</a:t>
            </a:r>
          </a:p>
          <a:p>
            <a:r>
              <a:rPr lang="en-US" dirty="0" smtClean="0"/>
              <a:t>Photo of the testing apparatus – high res photo</a:t>
            </a:r>
          </a:p>
          <a:p>
            <a:r>
              <a:rPr lang="en-US" dirty="0" smtClean="0"/>
              <a:t>Photo of DAQ / measurement / harness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Testing Apparatus:</a:t>
            </a:r>
          </a:p>
          <a:p>
            <a:pPr lvl="1"/>
            <a:r>
              <a:rPr lang="en-US" dirty="0" smtClean="0"/>
              <a:t>Tank, suction line, discharge, experimental procedure, cooling </a:t>
            </a:r>
            <a:endParaRPr lang="en-US" dirty="0" smtClean="0"/>
          </a:p>
          <a:p>
            <a:pPr lvl="1"/>
            <a:r>
              <a:rPr lang="en-US" dirty="0" smtClean="0"/>
              <a:t>Sensing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Pressure, flow, RPM, Torque</a:t>
            </a:r>
            <a:endParaRPr lang="en-US" dirty="0" smtClean="0"/>
          </a:p>
          <a:p>
            <a:pPr lvl="1"/>
            <a:r>
              <a:rPr lang="en-US" dirty="0" smtClean="0"/>
              <a:t>Data Acquisition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Arduino to excel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294</Words>
  <Application>Microsoft Office PowerPoint</Application>
  <PresentationFormat>Widescreen</PresentationFormat>
  <Paragraphs>59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Times New Roman</vt:lpstr>
      <vt:lpstr>Office Theme</vt:lpstr>
      <vt:lpstr>Electronic Propellant Feed System </vt:lpstr>
      <vt:lpstr>#5 Final Design and Subsystem breakdown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Johnathan Talik</cp:lastModifiedBy>
  <cp:revision>20</cp:revision>
  <dcterms:created xsi:type="dcterms:W3CDTF">2017-05-28T23:50:44Z</dcterms:created>
  <dcterms:modified xsi:type="dcterms:W3CDTF">2017-06-06T01:13:42Z</dcterms:modified>
</cp:coreProperties>
</file>