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80" d="100"/>
          <a:sy n="80" d="100"/>
        </p:scale>
        <p:origin x="109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smtClean="0"/>
              <a:t>#8 </a:t>
            </a:r>
            <a:r>
              <a:rPr lang="en-US" sz="8000" dirty="0" smtClean="0"/>
              <a:t>Challenges / Solutions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Capture two examples of high level challenges that you faced and overcame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Casing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Control / </a:t>
            </a:r>
            <a:r>
              <a:rPr lang="en-US" dirty="0" err="1" smtClean="0"/>
              <a:t>Measurments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b="1" dirty="0" smtClean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Ensuring Safe operation and preventing leakage</a:t>
            </a:r>
          </a:p>
          <a:p>
            <a:endParaRPr lang="en-US" dirty="0"/>
          </a:p>
          <a:p>
            <a:r>
              <a:rPr lang="en-US" b="1" dirty="0" smtClean="0"/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CNC operation – High res of john/</a:t>
            </a:r>
            <a:r>
              <a:rPr lang="en-US" dirty="0" err="1" smtClean="0"/>
              <a:t>james</a:t>
            </a:r>
            <a:r>
              <a:rPr lang="en-US" dirty="0" smtClean="0"/>
              <a:t>/</a:t>
            </a:r>
            <a:r>
              <a:rPr lang="en-US" dirty="0" err="1" smtClean="0"/>
              <a:t>kris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sz="2000" b="1" dirty="0" smtClean="0"/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b="1" dirty="0" smtClean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Sensing and measurement for performance curves</a:t>
            </a:r>
          </a:p>
          <a:p>
            <a:endParaRPr lang="en-US" dirty="0"/>
          </a:p>
          <a:p>
            <a:r>
              <a:rPr lang="en-US" b="1" dirty="0" smtClean="0"/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Motor control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223</Words>
  <Application>Microsoft Office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#8 Challenges / Solutions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17</cp:revision>
  <dcterms:created xsi:type="dcterms:W3CDTF">2017-05-28T23:50:44Z</dcterms:created>
  <dcterms:modified xsi:type="dcterms:W3CDTF">2017-06-06T00:50:42Z</dcterms:modified>
</cp:coreProperties>
</file>