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0CC-5B01-4470-8CA7-C9D1E9AD624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EE08B-9CB0-425D-83E8-AD6E717F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912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PSAS Electric Propellant Feed System </a:t>
            </a:r>
            <a:endParaRPr lang="en-US" sz="6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2" y="6214618"/>
            <a:ext cx="11899788" cy="443760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941"/>
          <a:stretch/>
        </p:blipFill>
        <p:spPr>
          <a:xfrm>
            <a:off x="609600" y="2581757"/>
            <a:ext cx="3496567" cy="3144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62948"/>
            <a:ext cx="3139019" cy="3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6" b="6256"/>
          <a:stretch/>
        </p:blipFill>
        <p:spPr>
          <a:xfrm>
            <a:off x="2649928" y="896112"/>
            <a:ext cx="6768392" cy="41711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Team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1930398" y="5212080"/>
            <a:ext cx="8426642" cy="142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Team Members (left to right):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Mimi Shang, James Luce, Jorden Roland, Johnny Froehlich, Johnathan </a:t>
            </a:r>
            <a:r>
              <a:rPr lang="en-US" sz="2800" dirty="0" err="1" smtClean="0">
                <a:latin typeface="Garamond" panose="02020404030301010803" pitchFamily="18" charset="0"/>
              </a:rPr>
              <a:t>Talik</a:t>
            </a:r>
            <a:r>
              <a:rPr lang="en-US" sz="2800" dirty="0" smtClean="0">
                <a:latin typeface="Garamond" panose="02020404030301010803" pitchFamily="18" charset="0"/>
              </a:rPr>
              <a:t>, </a:t>
            </a:r>
            <a:r>
              <a:rPr lang="en-US" sz="2800" dirty="0" err="1" smtClean="0">
                <a:latin typeface="Garamond" panose="02020404030301010803" pitchFamily="18" charset="0"/>
              </a:rPr>
              <a:t>Rawand</a:t>
            </a:r>
            <a:r>
              <a:rPr lang="en-US" sz="2800" dirty="0" smtClean="0">
                <a:latin typeface="Garamond" panose="02020404030301010803" pitchFamily="18" charset="0"/>
              </a:rPr>
              <a:t> Rasheed</a:t>
            </a: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The Problem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2794228"/>
            <a:ext cx="10515600" cy="93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(PSAS) wants its rockets to go higher, but mass is the enemy: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302636"/>
            <a:ext cx="3078692" cy="1236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476375" y="1194821"/>
            <a:ext cx="9124950" cy="115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62675" y="4094970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589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Past approach: solid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1008399"/>
            <a:ext cx="10453255" cy="275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Simple but inefficient.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Can’t throttle = can’t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6390"/>
            <a:ext cx="78150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</a:rPr>
              <a:t>Images: http://www.fireworkssupermarket.com</a:t>
            </a:r>
            <a:r>
              <a:rPr lang="en-US" sz="1100" dirty="0">
                <a:latin typeface="Garamond" panose="02020404030301010803" pitchFamily="18" charset="0"/>
              </a:rPr>
              <a:t>, http://www.aerospace.org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8" y="3365096"/>
            <a:ext cx="4867275" cy="1757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8"/>
          <a:stretch/>
        </p:blipFill>
        <p:spPr>
          <a:xfrm>
            <a:off x="838199" y="3148764"/>
            <a:ext cx="4324350" cy="1973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47776" y="4172075"/>
            <a:ext cx="1323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Solid propellant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0449" y="4211071"/>
            <a:ext cx="981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Grain bore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148" y="4070170"/>
            <a:ext cx="7143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Nozzle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974" y="5309831"/>
            <a:ext cx="38385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design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8433" y="5309831"/>
            <a:ext cx="4152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Solid propellant rocket example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Liquid propellant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1025525"/>
            <a:ext cx="8949267" cy="183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Gives more </a:t>
            </a:r>
            <a:r>
              <a:rPr lang="el-GR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for its mass = goes higher.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Can be throttled = can insert into orbit.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9" y="2467259"/>
            <a:ext cx="2455368" cy="31821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1656" y="6560720"/>
            <a:ext cx="1962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2398" y="5832600"/>
            <a:ext cx="3416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Pressure fed: too heavy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4210" y="5832600"/>
            <a:ext cx="378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sz="28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 too complex</a:t>
            </a:r>
            <a:endParaRPr 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7"/>
          <a:stretch/>
        </p:blipFill>
        <p:spPr>
          <a:xfrm>
            <a:off x="5950974" y="2463921"/>
            <a:ext cx="5455166" cy="3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13990" b="26666"/>
          <a:stretch/>
        </p:blipFill>
        <p:spPr>
          <a:xfrm>
            <a:off x="2614244" y="2783038"/>
            <a:ext cx="6838819" cy="318541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4109" y="9846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without turbine = just a pump.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Lighter than pressure fed, simpler than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https://en.wikipedia.org/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http://www.blue-sky-technologies.com/impeller-seal-repair/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http://www.worldwideelectric.net/</a:t>
            </a:r>
            <a:endParaRPr lang="en-US" sz="1200" dirty="0">
              <a:latin typeface="Garamond" panose="020204040303010108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" y="3427567"/>
            <a:ext cx="1632772" cy="1917384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214349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5" name="Plus 14"/>
          <p:cNvSpPr/>
          <p:nvPr/>
        </p:nvSpPr>
        <p:spPr>
          <a:xfrm>
            <a:off x="5233261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6" y="3277301"/>
            <a:ext cx="2196889" cy="219688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81" y="3427567"/>
            <a:ext cx="2098611" cy="1786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6219" t="9216" r="29663" b="24102"/>
          <a:stretch/>
        </p:blipFill>
        <p:spPr>
          <a:xfrm>
            <a:off x="9661475" y="2922492"/>
            <a:ext cx="1966155" cy="265441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New approach: electric pump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5" grpId="1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Project Goal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01012" y="2610227"/>
            <a:ext cx="11536988" cy="382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Design a test pump to try to meet PSAS’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requirements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(~400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psi at 12 </a:t>
            </a:r>
            <a:r>
              <a:rPr lang="en-US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gpm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Test with </a:t>
            </a:r>
            <a:r>
              <a:rPr lang="en-US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water</a:t>
            </a:r>
            <a:r>
              <a:rPr lang="en-US" b="1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(not cryogenic liquid oxygen and isopropyl alcohol).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Performance results will be scaled to design actual rocket pump.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8" b="5977"/>
          <a:stretch/>
        </p:blipFill>
        <p:spPr>
          <a:xfrm>
            <a:off x="1185180" y="865233"/>
            <a:ext cx="96969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268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PSAS Electric Propellant Feed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40</cp:revision>
  <dcterms:created xsi:type="dcterms:W3CDTF">2017-06-06T21:39:10Z</dcterms:created>
  <dcterms:modified xsi:type="dcterms:W3CDTF">2017-06-08T01:36:29Z</dcterms:modified>
</cp:coreProperties>
</file>