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5" r:id="rId4"/>
    <p:sldId id="256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125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77328"/>
            <a:ext cx="6261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98" y="2160268"/>
            <a:ext cx="4668461" cy="280837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594044">
            <a:off x="4358212" y="438027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31662">
            <a:off x="7584640" y="4486580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1987" y="-1079475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WIT	 </a:t>
            </a:r>
          </a:p>
          <a:p>
            <a:r>
              <a:rPr lang="en-US" dirty="0" smtClean="0"/>
              <a:t>SECTION VIEW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264141"/>
            <a:ext cx="73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Hydraulic design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32479"/>
              </p:ext>
            </p:extLst>
          </p:nvPr>
        </p:nvGraphicFramePr>
        <p:xfrm>
          <a:off x="242198" y="2817959"/>
          <a:ext cx="3975100" cy="308800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1647850059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65084093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51091536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1702757298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253780003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968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51319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4498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45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Outlet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348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Blade width b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307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Discharge Throat Diameter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488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eye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7002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Blades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2409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Discharge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084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Diameter of Volute Caseing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6305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Length of Diffuser section L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156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Diffusion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α(̊)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518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74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2651"/>
              </p:ext>
            </p:extLst>
          </p:nvPr>
        </p:nvGraphicFramePr>
        <p:xfrm>
          <a:off x="235677" y="471601"/>
          <a:ext cx="3975100" cy="176974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428504834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2105721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1131762335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432424579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319170750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81319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455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3373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504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 (G.P.M)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7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 (ft)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462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(r/min)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60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(KW)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7041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686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0" y="276999"/>
            <a:ext cx="5463245" cy="405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89" y="276999"/>
            <a:ext cx="99536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1720" y="-1359296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45432" y="-2169825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180860" y="866474"/>
            <a:ext cx="9176084" cy="4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Mounting and Control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12797" r="11407"/>
          <a:stretch/>
        </p:blipFill>
        <p:spPr>
          <a:xfrm rot="21135410">
            <a:off x="352195" y="700644"/>
            <a:ext cx="4304046" cy="32815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86" b="86612" l="24640" r="77218">
                        <a14:foregroundMark x1="30216" y1="38882" x2="30216" y2="38882"/>
                        <a14:foregroundMark x1="31535" y1="35972" x2="32014" y2="33760"/>
                        <a14:foregroundMark x1="32974" y1="41560" x2="30216" y2="39115"/>
                        <a14:foregroundMark x1="66127" y1="72410" x2="67866" y2="65658"/>
                        <a14:foregroundMark x1="74580" y1="76484" x2="73381" y2="74854"/>
                        <a14:foregroundMark x1="62290" y1="70780" x2="61811" y2="70081"/>
                        <a14:foregroundMark x1="64448" y1="67404" x2="63789" y2="66938"/>
                        <a14:foregroundMark x1="63249" y1="64494" x2="62470" y2="64028"/>
                        <a14:foregroundMark x1="62230" y1="67520" x2="61331" y2="66938"/>
                        <a14:foregroundMark x1="26679" y1="36088" x2="26679" y2="35041"/>
                        <a14:foregroundMark x1="25719" y1="40047" x2="25480" y2="3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606" r="21845" b="11796"/>
          <a:stretch/>
        </p:blipFill>
        <p:spPr>
          <a:xfrm>
            <a:off x="433315" y="3299528"/>
            <a:ext cx="5636525" cy="3138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851" y="958140"/>
            <a:ext cx="6931128" cy="31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468</Words>
  <Application>Microsoft Office PowerPoint</Application>
  <PresentationFormat>Widescreen</PresentationFormat>
  <Paragraphs>120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37</cp:revision>
  <dcterms:created xsi:type="dcterms:W3CDTF">2017-05-28T23:50:44Z</dcterms:created>
  <dcterms:modified xsi:type="dcterms:W3CDTF">2017-06-07T02:42:11Z</dcterms:modified>
</cp:coreProperties>
</file>