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CF01D-1BB9-40CB-B7A4-F6A76947D58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7C9F0-675B-419A-B280-9E077A0EB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87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02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8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3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8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9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0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6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0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4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5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9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9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3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7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1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435" y="146198"/>
            <a:ext cx="8899300" cy="629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1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2</a:t>
            </a:fld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134" y="2642043"/>
            <a:ext cx="2874993" cy="3916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113" y="1223716"/>
            <a:ext cx="2955034" cy="5540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930858" y="3789454"/>
            <a:ext cx="2090985" cy="4508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5114" y="3088669"/>
            <a:ext cx="1762784" cy="536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8423804">
            <a:off x="5886777" y="1741379"/>
            <a:ext cx="743843" cy="3796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3580" y="1773117"/>
            <a:ext cx="1640889" cy="41267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8700" y="2074224"/>
            <a:ext cx="1225102" cy="3855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7353" y="4039783"/>
            <a:ext cx="1309131" cy="4568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13244" y="4945681"/>
            <a:ext cx="1551234" cy="5936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9439869">
            <a:off x="4670634" y="4478339"/>
            <a:ext cx="1396631" cy="11051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98398" y="3097733"/>
            <a:ext cx="645187" cy="41220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21686">
            <a:off x="4542966" y="5379507"/>
            <a:ext cx="2858156" cy="47906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8918386">
            <a:off x="5415233" y="4454787"/>
            <a:ext cx="645187" cy="41220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134" y="5778671"/>
            <a:ext cx="2915013" cy="65984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8556920">
            <a:off x="4394738" y="3961434"/>
            <a:ext cx="928239" cy="23345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23679" y="3956089"/>
            <a:ext cx="2774335" cy="149589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23678" y="2779392"/>
            <a:ext cx="2834087" cy="109084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13116" y="1278245"/>
            <a:ext cx="2784898" cy="134603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52980" y="225567"/>
            <a:ext cx="2923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Open-ended literature review</a:t>
            </a:r>
            <a:endParaRPr lang="en-US" sz="24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972278">
            <a:off x="4524372" y="4659442"/>
            <a:ext cx="2741669" cy="507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5152" y="3522306"/>
            <a:ext cx="1726766" cy="5434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19969950">
            <a:off x="6283774" y="1916521"/>
            <a:ext cx="1058946" cy="32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9871" y="2371109"/>
            <a:ext cx="1395940" cy="35107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3595" y="1284109"/>
            <a:ext cx="3007597" cy="133430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10142" y="3935532"/>
            <a:ext cx="3058136" cy="12010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05453" y="2649906"/>
            <a:ext cx="3015578" cy="4191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37059" y="3125907"/>
            <a:ext cx="2619375" cy="80962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27371" y="5242523"/>
            <a:ext cx="3093660" cy="107256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553700" y="5520203"/>
            <a:ext cx="1344314" cy="7926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146517" y="5520202"/>
            <a:ext cx="1255633" cy="792651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945152" y="225567"/>
            <a:ext cx="3094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Puzzle break</a:t>
            </a:r>
            <a:endParaRPr lang="en-US" sz="24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78865" y="226999"/>
            <a:ext cx="292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Scientific computing</a:t>
            </a:r>
          </a:p>
        </p:txBody>
      </p:sp>
      <p:sp>
        <p:nvSpPr>
          <p:cNvPr id="49" name="Oval 48"/>
          <p:cNvSpPr/>
          <p:nvPr/>
        </p:nvSpPr>
        <p:spPr>
          <a:xfrm>
            <a:off x="8982447" y="3828989"/>
            <a:ext cx="2915567" cy="1691214"/>
          </a:xfrm>
          <a:prstGeom prst="ellipse">
            <a:avLst/>
          </a:prstGeom>
          <a:noFill/>
          <a:ln w="57150">
            <a:solidFill>
              <a:srgbClr val="C00000">
                <a:alpha val="6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343425" y="3159807"/>
            <a:ext cx="203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We make some guesses too</a:t>
            </a:r>
            <a:endParaRPr lang="en-US" sz="16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cxnSp>
        <p:nvCxnSpPr>
          <p:cNvPr id="55" name="Curved Connector 54"/>
          <p:cNvCxnSpPr>
            <a:endCxn id="49" idx="2"/>
          </p:cNvCxnSpPr>
          <p:nvPr/>
        </p:nvCxnSpPr>
        <p:spPr>
          <a:xfrm rot="16200000" flipH="1">
            <a:off x="8118758" y="3810907"/>
            <a:ext cx="894788" cy="832590"/>
          </a:xfrm>
          <a:prstGeom prst="curvedConnector2">
            <a:avLst/>
          </a:prstGeom>
          <a:ln w="28575">
            <a:solidFill>
              <a:srgbClr val="C00000">
                <a:alpha val="5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03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89" y="4076804"/>
            <a:ext cx="3775565" cy="20657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3</a:t>
            </a:fld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376" y="1271950"/>
            <a:ext cx="2051500" cy="17350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2978" y="3124316"/>
            <a:ext cx="2052897" cy="16994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6046" y="4941038"/>
            <a:ext cx="1926760" cy="17938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7" t="3576" r="10153" b="5191"/>
          <a:stretch/>
        </p:blipFill>
        <p:spPr>
          <a:xfrm>
            <a:off x="9086545" y="1271950"/>
            <a:ext cx="1371905" cy="513511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/>
          <a:srcRect t="1" b="1952"/>
          <a:stretch/>
        </p:blipFill>
        <p:spPr>
          <a:xfrm>
            <a:off x="309789" y="1363044"/>
            <a:ext cx="3491176" cy="2391992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2352601" y="4452303"/>
            <a:ext cx="827102" cy="53407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/>
          <p:cNvCxnSpPr/>
          <p:nvPr/>
        </p:nvCxnSpPr>
        <p:spPr>
          <a:xfrm>
            <a:off x="2055377" y="4143122"/>
            <a:ext cx="388418" cy="381442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2006" y="355235"/>
            <a:ext cx="292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Map out predictions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87517" y="3941938"/>
            <a:ext cx="2923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You are here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856389" y="355235"/>
            <a:ext cx="2900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Play with the design </a:t>
            </a:r>
            <a:endParaRPr lang="en-US" sz="24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67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37</Words>
  <Application>Microsoft Office PowerPoint</Application>
  <PresentationFormat>Widescreen</PresentationFormat>
  <Paragraphs>14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Garamond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Portland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Froehlich</dc:creator>
  <cp:lastModifiedBy>Johnny Froehlich</cp:lastModifiedBy>
  <cp:revision>20</cp:revision>
  <dcterms:created xsi:type="dcterms:W3CDTF">2017-06-05T22:50:59Z</dcterms:created>
  <dcterms:modified xsi:type="dcterms:W3CDTF">2017-06-06T07:46:09Z</dcterms:modified>
</cp:coreProperties>
</file>