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8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5" y="146198"/>
            <a:ext cx="8899300" cy="62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4" y="2642043"/>
            <a:ext cx="2874993" cy="391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2" y="1222725"/>
            <a:ext cx="2955034" cy="554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30858" y="3789454"/>
            <a:ext cx="2090985" cy="450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709" y="3112343"/>
            <a:ext cx="1762784" cy="536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8423804">
            <a:off x="5997186" y="1747906"/>
            <a:ext cx="743843" cy="3796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9663" y="1653349"/>
            <a:ext cx="1640889" cy="4126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00" y="2074224"/>
            <a:ext cx="1225102" cy="385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353" y="4039783"/>
            <a:ext cx="1309131" cy="456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3244" y="4945681"/>
            <a:ext cx="1551234" cy="5936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9439869">
            <a:off x="4670634" y="4478339"/>
            <a:ext cx="1396631" cy="11051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8398" y="3097733"/>
            <a:ext cx="645187" cy="4122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21686">
            <a:off x="4542966" y="5379507"/>
            <a:ext cx="2858156" cy="4790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8918386">
            <a:off x="5415233" y="4454787"/>
            <a:ext cx="645187" cy="412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34" y="5778671"/>
            <a:ext cx="2915013" cy="65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556920">
            <a:off x="4394738" y="3961434"/>
            <a:ext cx="928239" cy="23345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23679" y="3956089"/>
            <a:ext cx="2774335" cy="1495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23678" y="2779392"/>
            <a:ext cx="2834087" cy="10908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13116" y="1278245"/>
            <a:ext cx="2784898" cy="13460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52980" y="225567"/>
            <a:ext cx="292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Open-ended literature review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972278">
            <a:off x="4524372" y="4659442"/>
            <a:ext cx="2741669" cy="50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152" y="3522306"/>
            <a:ext cx="1726766" cy="54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9969950">
            <a:off x="6283774" y="1916521"/>
            <a:ext cx="1058946" cy="32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871" y="2371109"/>
            <a:ext cx="1395940" cy="35107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3595" y="1284109"/>
            <a:ext cx="3007597" cy="13343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0142" y="3935532"/>
            <a:ext cx="3058136" cy="120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5453" y="2649906"/>
            <a:ext cx="3015578" cy="419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7059" y="3125907"/>
            <a:ext cx="2619375" cy="8096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7371" y="5242523"/>
            <a:ext cx="3093660" cy="10725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553700" y="5520203"/>
            <a:ext cx="1344314" cy="792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46517" y="5520202"/>
            <a:ext cx="1255633" cy="79265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873648" y="225567"/>
            <a:ext cx="309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Puzzle break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8865" y="226999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Scientific computing</a:t>
            </a:r>
          </a:p>
        </p:txBody>
      </p:sp>
      <p:sp>
        <p:nvSpPr>
          <p:cNvPr id="49" name="Oval 48"/>
          <p:cNvSpPr/>
          <p:nvPr/>
        </p:nvSpPr>
        <p:spPr>
          <a:xfrm>
            <a:off x="8982447" y="3828989"/>
            <a:ext cx="2915567" cy="1691214"/>
          </a:xfrm>
          <a:prstGeom prst="ellipse">
            <a:avLst/>
          </a:prstGeom>
          <a:noFill/>
          <a:ln w="57150">
            <a:solidFill>
              <a:srgbClr val="C0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43425" y="3159807"/>
            <a:ext cx="203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We make some guesses too</a:t>
            </a:r>
            <a:endParaRPr lang="en-US" sz="16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55" name="Curved Connector 54"/>
          <p:cNvCxnSpPr>
            <a:endCxn id="49" idx="2"/>
          </p:cNvCxnSpPr>
          <p:nvPr/>
        </p:nvCxnSpPr>
        <p:spPr>
          <a:xfrm rot="16200000" flipH="1">
            <a:off x="8118758" y="3810907"/>
            <a:ext cx="894788" cy="832590"/>
          </a:xfrm>
          <a:prstGeom prst="curvedConnector2">
            <a:avLst/>
          </a:prstGeom>
          <a:ln w="28575">
            <a:solidFill>
              <a:srgbClr val="C0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89" y="4076804"/>
            <a:ext cx="3775565" cy="20657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4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376" y="1271950"/>
            <a:ext cx="2051500" cy="1735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978" y="3124316"/>
            <a:ext cx="2052897" cy="1699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6046" y="4941038"/>
            <a:ext cx="1926760" cy="1793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3576" r="10153" b="5191"/>
          <a:stretch/>
        </p:blipFill>
        <p:spPr>
          <a:xfrm>
            <a:off x="9086545" y="1271950"/>
            <a:ext cx="1371905" cy="51351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t="1" b="1952"/>
          <a:stretch/>
        </p:blipFill>
        <p:spPr>
          <a:xfrm>
            <a:off x="309789" y="1363044"/>
            <a:ext cx="3491176" cy="239199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352601" y="4452303"/>
            <a:ext cx="827102" cy="5340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>
            <a:off x="2055377" y="4143122"/>
            <a:ext cx="388418" cy="38144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2006" y="355235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Map out predictions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517" y="3941938"/>
            <a:ext cx="2923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You are here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56389" y="355235"/>
            <a:ext cx="2900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Play with the design 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92</Words>
  <Application>Microsoft Office PowerPoint</Application>
  <PresentationFormat>Widescreen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Times New Roman</vt:lpstr>
      <vt:lpstr>Office Theme</vt:lpstr>
      <vt:lpstr>Electronic Propellant Feed System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Johnny Froehlich</cp:lastModifiedBy>
  <cp:revision>12</cp:revision>
  <dcterms:created xsi:type="dcterms:W3CDTF">2017-05-28T23:50:44Z</dcterms:created>
  <dcterms:modified xsi:type="dcterms:W3CDTF">2017-06-06T07:49:04Z</dcterms:modified>
</cp:coreProperties>
</file>