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3FC8-5EBC-4564-A9BE-8EF4201658B6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9D91-B824-49CE-B5D7-893DCDF7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Froehlich</dc:creator>
  <cp:lastModifiedBy>John Froehlich</cp:lastModifiedBy>
  <cp:revision>1</cp:revision>
  <dcterms:created xsi:type="dcterms:W3CDTF">2017-06-05T22:50:59Z</dcterms:created>
  <dcterms:modified xsi:type="dcterms:W3CDTF">2017-06-05T22:55:33Z</dcterms:modified>
</cp:coreProperties>
</file>