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E1AD5-45AB-4919-9EE6-89A5F82FD16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CD240-A491-41FD-8D77-9B2B5FE5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0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7BB6-BC1A-49BD-B54A-13C4957CA795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57A1-280F-4879-8073-897494F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74904"/>
            <a:ext cx="7988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Unfinished pieces:</a:t>
            </a:r>
          </a:p>
          <a:p>
            <a:r>
              <a:rPr lang="en-US" dirty="0"/>
              <a:t>	</a:t>
            </a:r>
            <a:r>
              <a:rPr lang="en-US" dirty="0" smtClean="0"/>
              <a:t>more robust (safe) controls system</a:t>
            </a:r>
          </a:p>
          <a:p>
            <a:r>
              <a:rPr lang="en-US" dirty="0"/>
              <a:t>	</a:t>
            </a:r>
            <a:r>
              <a:rPr lang="en-US" dirty="0" smtClean="0"/>
              <a:t>more variation of impeller geometry</a:t>
            </a:r>
          </a:p>
          <a:p>
            <a:r>
              <a:rPr lang="en-US" dirty="0"/>
              <a:t>	</a:t>
            </a:r>
            <a:r>
              <a:rPr lang="en-US" dirty="0" smtClean="0"/>
              <a:t>a method of manufacturing diffusers that can be extended to a lox design</a:t>
            </a:r>
          </a:p>
          <a:p>
            <a:r>
              <a:rPr lang="en-US" dirty="0" smtClean="0"/>
              <a:t>What you learned:</a:t>
            </a:r>
          </a:p>
          <a:p>
            <a:r>
              <a:rPr lang="en-US" dirty="0"/>
              <a:t>	</a:t>
            </a:r>
            <a:r>
              <a:rPr lang="en-US" dirty="0" smtClean="0"/>
              <a:t>we overbuilt the hell out of this pump</a:t>
            </a:r>
          </a:p>
          <a:p>
            <a:r>
              <a:rPr lang="en-US" dirty="0" smtClean="0"/>
              <a:t>What should be done next:</a:t>
            </a:r>
          </a:p>
          <a:p>
            <a:r>
              <a:rPr lang="en-US" dirty="0"/>
              <a:t>	</a:t>
            </a:r>
            <a:r>
              <a:rPr lang="en-US" dirty="0" smtClean="0"/>
              <a:t>Full suite of testing to inform the next design decisions.</a:t>
            </a:r>
          </a:p>
          <a:p>
            <a:r>
              <a:rPr lang="en-US" dirty="0"/>
              <a:t>	</a:t>
            </a:r>
            <a:r>
              <a:rPr lang="en-US" dirty="0" smtClean="0"/>
              <a:t>optimize seals bearing and material selections for </a:t>
            </a:r>
            <a:r>
              <a:rPr lang="en-US" dirty="0" err="1" smtClean="0"/>
              <a:t>cryo</a:t>
            </a:r>
            <a:r>
              <a:rPr lang="en-US" dirty="0" smtClean="0"/>
              <a:t>/Lox</a:t>
            </a:r>
          </a:p>
          <a:p>
            <a:r>
              <a:rPr lang="en-US" dirty="0"/>
              <a:t>	</a:t>
            </a:r>
            <a:r>
              <a:rPr lang="en-US" dirty="0" smtClean="0"/>
              <a:t>v2 ready for hot fire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2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0" t="19546"/>
          <a:stretch/>
        </p:blipFill>
        <p:spPr>
          <a:xfrm>
            <a:off x="6918960" y="1922560"/>
            <a:ext cx="4609953" cy="3655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038" y="0"/>
            <a:ext cx="7011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Unfinished Business: Controls and Safety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51560" y="1499616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robust (read safe) controls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 up wiring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Either a dedicated transmitter set up or hard wired throttle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 all gauges with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0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212" y="0"/>
            <a:ext cx="4989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Unfinished Business: </a:t>
            </a:r>
            <a:r>
              <a:rPr lang="en-US" sz="3200" dirty="0" smtClean="0">
                <a:solidFill>
                  <a:prstClr val="black"/>
                </a:solidFill>
              </a:rPr>
              <a:t>Lessons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464" y="1755648"/>
            <a:ext cx="366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Pump is over-designed but for </a:t>
            </a:r>
            <a:r>
              <a:rPr lang="en-US" smtClean="0"/>
              <a:t>a 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2293" y="0"/>
            <a:ext cx="391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Next steps: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16" y="2688336"/>
            <a:ext cx="2758619" cy="3285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737" y="318820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2" y="2688336"/>
            <a:ext cx="2464308" cy="32857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7824" y="2231136"/>
            <a:ext cx="21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suite of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5757" y="2092636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it for really fucking cold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00616" y="2225564"/>
            <a:ext cx="236829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FIRE!!!!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Propellant Feed System</dc:title>
  <dc:creator>Jordan Roland</dc:creator>
  <cp:lastModifiedBy>Jordan Roland</cp:lastModifiedBy>
  <cp:revision>7</cp:revision>
  <dcterms:created xsi:type="dcterms:W3CDTF">2017-06-07T01:16:06Z</dcterms:created>
  <dcterms:modified xsi:type="dcterms:W3CDTF">2017-06-07T22:08:41Z</dcterms:modified>
</cp:coreProperties>
</file>