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6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Garamond" panose="02020404030301010803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Garamond" panose="02020404030301010803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5607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Garamond" panose="02020404030301010803" pitchFamily="18" charset="0"/>
              </a:rPr>
              <a:t>Challenges / Solutions:</a:t>
            </a:r>
            <a:br>
              <a:rPr lang="en-US" sz="8000" dirty="0" smtClean="0">
                <a:latin typeface="Garamond" panose="02020404030301010803" pitchFamily="18" charset="0"/>
              </a:rPr>
            </a:br>
            <a:r>
              <a:rPr lang="en-US" sz="8000" dirty="0" smtClean="0">
                <a:latin typeface="Garamond" panose="02020404030301010803" pitchFamily="18" charset="0"/>
              </a:rPr>
              <a:t>Fabrication </a:t>
            </a:r>
            <a:endParaRPr lang="en-US" sz="8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2</a:t>
            </a:fld>
            <a:endParaRPr lang="en-US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Challenges &amp; Solutions: Fabrication 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" y="1600201"/>
            <a:ext cx="4585855" cy="343939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616388" y="2883477"/>
            <a:ext cx="856130" cy="729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7" y="1600201"/>
            <a:ext cx="4585855" cy="3439391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86206" y="5550677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Fabrication takes a </a:t>
            </a:r>
            <a:r>
              <a:rPr lang="en-US" sz="3200" u="sng" dirty="0" smtClean="0">
                <a:latin typeface="Garamond" panose="02020404030301010803" pitchFamily="18" charset="0"/>
              </a:rPr>
              <a:t>lot</a:t>
            </a:r>
            <a:r>
              <a:rPr lang="en-US" sz="3200" dirty="0" smtClean="0">
                <a:latin typeface="Garamond" panose="02020404030301010803" pitchFamily="18" charset="0"/>
              </a:rPr>
              <a:t> of time.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Challenges &amp; Solutions: Fabrication 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53998"/>
            <a:ext cx="7339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Notes: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Garamond" panose="02020404030301010803" pitchFamily="18" charset="0"/>
              </a:rPr>
              <a:t>Casing Design and Manufacturing</a:t>
            </a:r>
          </a:p>
          <a:p>
            <a:pPr marL="342900" indent="-342900">
              <a:buAutoNum type="arabicPeriod"/>
            </a:pPr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High RPMs / High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Alignment / Clearances /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Ensuring Safe operation and preventing leakage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 Bearing arrangement and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Seal / bushing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Precision execution with 3 axis CNC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Quarter section – Cad Model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Bearing Schematic ? – Diagram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CNC operation – High res of john/</a:t>
            </a:r>
            <a:r>
              <a:rPr lang="en-US" dirty="0" err="1" smtClean="0">
                <a:latin typeface="Garamond" panose="02020404030301010803" pitchFamily="18" charset="0"/>
              </a:rPr>
              <a:t>james</a:t>
            </a:r>
            <a:r>
              <a:rPr lang="en-US" dirty="0" smtClean="0">
                <a:latin typeface="Garamond" panose="02020404030301010803" pitchFamily="18" charset="0"/>
              </a:rPr>
              <a:t>/</a:t>
            </a:r>
            <a:r>
              <a:rPr lang="en-US" dirty="0" err="1" smtClean="0">
                <a:latin typeface="Garamond" panose="02020404030301010803" pitchFamily="18" charset="0"/>
              </a:rPr>
              <a:t>kris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Hours in machine shop - Figure</a:t>
            </a:r>
          </a:p>
        </p:txBody>
      </p:sp>
    </p:spTree>
    <p:extLst>
      <p:ext uri="{BB962C8B-B14F-4D97-AF65-F5344CB8AC3E}">
        <p14:creationId xmlns:p14="http://schemas.microsoft.com/office/powerpoint/2010/main" val="41211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53998"/>
            <a:ext cx="73392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Notes:</a:t>
            </a:r>
          </a:p>
          <a:p>
            <a:r>
              <a:rPr lang="en-US" sz="2000" b="1" dirty="0" smtClean="0">
                <a:latin typeface="Garamond" panose="02020404030301010803" pitchFamily="18" charset="0"/>
              </a:rPr>
              <a:t>2.   Controls / Measurement </a:t>
            </a:r>
          </a:p>
          <a:p>
            <a:pPr marL="342900" indent="-342900">
              <a:buAutoNum type="arabicPeriod"/>
            </a:pPr>
            <a:endParaRPr lang="en-US" sz="2000" b="1" dirty="0" smtClean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Motor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Sensing and measurement for performance curves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b="1" dirty="0" smtClean="0">
                <a:latin typeface="Garamond" panose="02020404030301010803" pitchFamily="18" charset="0"/>
              </a:rPr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Quad Copter rigging / controller potentiometer tricking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Arduino DAQ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highlight sensors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DAQ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Garamond" panose="02020404030301010803" pitchFamily="18" charset="0"/>
              </a:rPr>
              <a:t>Photo, Motor control </a:t>
            </a:r>
          </a:p>
          <a:p>
            <a:endParaRPr lang="en-US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201</Words>
  <Application>Microsoft Office PowerPoint</Application>
  <PresentationFormat>Widescreen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Challenges / Solutions: Fabrication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James Luce</cp:lastModifiedBy>
  <cp:revision>21</cp:revision>
  <dcterms:created xsi:type="dcterms:W3CDTF">2017-05-28T23:50:44Z</dcterms:created>
  <dcterms:modified xsi:type="dcterms:W3CDTF">2017-06-07T02:09:41Z</dcterms:modified>
</cp:coreProperties>
</file>