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11</cp:revision>
  <dcterms:created xsi:type="dcterms:W3CDTF">2017-05-28T23:50:44Z</dcterms:created>
  <dcterms:modified xsi:type="dcterms:W3CDTF">2017-06-06T00:04:39Z</dcterms:modified>
</cp:coreProperties>
</file>