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07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6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2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1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375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0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85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413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03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7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382D1-8261-4F11-AB3E-BEAF2B284210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E19A-B7C0-4390-9CF2-235756AC2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1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443037"/>
            <a:ext cx="71818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8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9" y="235530"/>
            <a:ext cx="6070601" cy="623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2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99" y="206522"/>
            <a:ext cx="6505575" cy="66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9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04962"/>
            <a:ext cx="71818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942975"/>
            <a:ext cx="69056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50481"/>
            <a:ext cx="6681787" cy="67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4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0"/>
            <a:ext cx="7400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9050"/>
            <a:ext cx="72009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9" y="319693"/>
            <a:ext cx="6219825" cy="62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2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33500"/>
            <a:ext cx="71723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52400"/>
            <a:ext cx="74485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ráfico de respuestas de formularios. Título de la pregunta: EDAD. Número de respuestas: 21 respuesta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" name="AutoShape 4" descr="Gráfico de respuestas de formularios. Título de la pregunta: EDAD. Número de respuestas: 21 respuestas."/>
          <p:cNvSpPr>
            <a:spLocks noChangeAspect="1" noChangeArrowheads="1"/>
          </p:cNvSpPr>
          <p:nvPr/>
        </p:nvSpPr>
        <p:spPr bwMode="auto">
          <a:xfrm>
            <a:off x="3079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-28575"/>
            <a:ext cx="7458075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83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-66675"/>
            <a:ext cx="7343775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685800"/>
            <a:ext cx="71437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4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428750"/>
            <a:ext cx="6772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1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1081087"/>
            <a:ext cx="66960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405570"/>
            <a:ext cx="5878512" cy="60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114425"/>
            <a:ext cx="7029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5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9525"/>
            <a:ext cx="73437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843087"/>
            <a:ext cx="73723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1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647825"/>
            <a:ext cx="7448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34531"/>
            <a:ext cx="6557962" cy="65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0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57162"/>
            <a:ext cx="68865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619250"/>
            <a:ext cx="7086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8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GAME</dc:creator>
  <cp:lastModifiedBy>GAME</cp:lastModifiedBy>
  <cp:revision>2</cp:revision>
  <dcterms:created xsi:type="dcterms:W3CDTF">2025-06-17T04:13:57Z</dcterms:created>
  <dcterms:modified xsi:type="dcterms:W3CDTF">2025-06-17T04:21:56Z</dcterms:modified>
</cp:coreProperties>
</file>