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Jordan Codice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1000001433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/>
              <a:t>La pagina web mostrerà un elenco di 5 oggetti a mio piacimento con relativa immagine. Inoltre saranno presente </a:t>
            </a:r>
            <a:r>
              <a:rPr lang="it-IT" sz="2000" dirty="0" err="1"/>
              <a:t>header</a:t>
            </a:r>
            <a:r>
              <a:rPr lang="it-IT" sz="2000" dirty="0"/>
              <a:t>, </a:t>
            </a:r>
            <a:r>
              <a:rPr lang="it-IT" sz="2000" dirty="0" err="1"/>
              <a:t>navbar</a:t>
            </a:r>
            <a:r>
              <a:rPr lang="it-IT" sz="2000" dirty="0"/>
              <a:t>, </a:t>
            </a:r>
            <a:r>
              <a:rPr lang="it-IT" sz="2000" dirty="0" err="1"/>
              <a:t>footer</a:t>
            </a:r>
            <a:r>
              <a:rPr lang="it-IT" sz="2000" dirty="0"/>
              <a:t>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 descr="Immagine che contiene testo, fiore, pianta, screenshot&#10;&#10;Descrizione generata automaticamente">
            <a:extLst>
              <a:ext uri="{FF2B5EF4-FFF2-40B4-BE49-F238E27FC236}">
                <a16:creationId xmlns:a16="http://schemas.microsoft.com/office/drawing/2014/main" id="{C1C04EF8-AFE4-41E2-AE3F-C96E4D71D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124946"/>
            <a:ext cx="1266092" cy="6580809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C6D0357-ED79-4A05-B971-25F626715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695" y="351119"/>
            <a:ext cx="2991267" cy="121937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BC741E2-1FE9-4784-9B62-408B0611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529" y="351119"/>
            <a:ext cx="3381847" cy="5792008"/>
          </a:xfrm>
          <a:prstGeom prst="rect">
            <a:avLst/>
          </a:prstGeom>
        </p:spPr>
      </p:pic>
      <p:pic>
        <p:nvPicPr>
          <p:cNvPr id="11" name="Immagine 10" descr="Immagine che contiene fiore, pianta&#10;&#10;Descrizione generata automaticamente">
            <a:extLst>
              <a:ext uri="{FF2B5EF4-FFF2-40B4-BE49-F238E27FC236}">
                <a16:creationId xmlns:a16="http://schemas.microsoft.com/office/drawing/2014/main" id="{66B0C992-1F50-4A75-9728-B17008BB3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88" y="4408617"/>
            <a:ext cx="5484304" cy="20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3C259AF-1709-467B-A1D9-79BBFC515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548" y="314439"/>
            <a:ext cx="2788178" cy="209113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8555B5C-5BC2-4B5B-9C5F-012F5F35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68" y="314439"/>
            <a:ext cx="3760288" cy="466275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06D057B-E8A8-47D4-BC9A-618183A3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908" y="5757207"/>
            <a:ext cx="8617864" cy="4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325298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0000"/>
                </a:solidFill>
              </a:rPr>
              <a:t>Sezione contenuti</a:t>
            </a:r>
          </a:p>
        </p:txBody>
      </p:sp>
      <p:pic>
        <p:nvPicPr>
          <p:cNvPr id="5" name="Segnaposto contenuto 4" descr="Immagine che contiene testo, fiore, pianta, screenshot&#10;&#10;Descrizione generata automaticamente">
            <a:extLst>
              <a:ext uri="{FF2B5EF4-FFF2-40B4-BE49-F238E27FC236}">
                <a16:creationId xmlns:a16="http://schemas.microsoft.com/office/drawing/2014/main" id="{92BCFEBB-6E5F-4912-9A07-2EE63A08E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85"/>
            <a:ext cx="1481210" cy="6787582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E81E13B-7634-4730-8530-9C2760BED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10" y="23457"/>
            <a:ext cx="4382112" cy="31722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61F498-DF74-4146-AEE2-3057ACC64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351" y="-20285"/>
            <a:ext cx="3787115" cy="483239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E637557-C3D9-4BB6-BF76-429C17246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210" y="3219182"/>
            <a:ext cx="2964181" cy="3617511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95D00773-E37D-4365-954C-B2D077A3A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5339" y="-10142"/>
            <a:ext cx="2210108" cy="4867954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AD1D23B6-049F-4E33-A5A0-CBC5EDE85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2297" y="3195725"/>
            <a:ext cx="1823651" cy="34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6A2040-18A9-410F-B832-BD23C6C1B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548" y="146118"/>
            <a:ext cx="6554788" cy="88147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AB99CF0-168D-40F6-8F5E-CDAD968B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25" y="1794760"/>
            <a:ext cx="2648320" cy="97168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2779C69-8FE2-4EF7-A4DD-96332BCFF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935" y="1782668"/>
            <a:ext cx="4049371" cy="32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JORDAN CODICE</cp:lastModifiedBy>
  <cp:revision>3</cp:revision>
  <dcterms:created xsi:type="dcterms:W3CDTF">2021-03-24T16:57:46Z</dcterms:created>
  <dcterms:modified xsi:type="dcterms:W3CDTF">2022-03-31T18:00:46Z</dcterms:modified>
</cp:coreProperties>
</file>