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Jordan Codice 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1000001433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30/04/2022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it-IT" sz="2000" dirty="0"/>
              <a:t>Per questo mini </a:t>
            </a:r>
            <a:r>
              <a:rPr lang="it-IT" sz="2000" dirty="0" err="1"/>
              <a:t>homework</a:t>
            </a:r>
            <a:r>
              <a:rPr lang="it-IT" sz="2000" dirty="0"/>
              <a:t> ho usato le api di Wikipedia e Spotify. L’ api di Wikipedia funziona senza autenticazione, mentre quella di Spotify richiede attraverso </a:t>
            </a:r>
            <a:r>
              <a:rPr lang="it-IT" sz="2000" dirty="0" err="1"/>
              <a:t>Oauth</a:t>
            </a:r>
            <a:r>
              <a:rPr lang="it-IT" sz="2000" dirty="0"/>
              <a:t> 2 un client id e un client secret. </a:t>
            </a:r>
          </a:p>
          <a:p>
            <a:pPr marL="457200" lvl="1" indent="0">
              <a:buNone/>
            </a:pPr>
            <a:r>
              <a:rPr lang="it-IT" sz="2000" dirty="0"/>
              <a:t>Il modo in cui interagiscono col sito è quello di inserire in una barra di ricerca del testo e successivamente le due api andranno rispettivamente a cercare all’interno del loro database il testo corrispondente e a mostrarlo nel sito. Quello di Spotify </a:t>
            </a:r>
            <a:r>
              <a:rPr lang="it-IT" sz="2000"/>
              <a:t>permette anche </a:t>
            </a:r>
            <a:r>
              <a:rPr lang="it-IT" sz="2000" dirty="0"/>
              <a:t>di aprire la canzone desiderata sul sito ufficiale.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MHW3</vt:lpstr>
      <vt:lpstr>Descrizione del progetto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JORDAN CODICE</cp:lastModifiedBy>
  <cp:revision>4</cp:revision>
  <dcterms:created xsi:type="dcterms:W3CDTF">2021-03-24T16:57:46Z</dcterms:created>
  <dcterms:modified xsi:type="dcterms:W3CDTF">2022-04-30T18:13:12Z</dcterms:modified>
</cp:coreProperties>
</file>